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88"/>
  </p:notesMasterIdLst>
  <p:sldIdLst>
    <p:sldId id="257" r:id="rId2"/>
    <p:sldId id="1532" r:id="rId3"/>
    <p:sldId id="258" r:id="rId4"/>
    <p:sldId id="259" r:id="rId5"/>
    <p:sldId id="260" r:id="rId6"/>
    <p:sldId id="1534" r:id="rId7"/>
    <p:sldId id="153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1533" r:id="rId32"/>
    <p:sldId id="1536" r:id="rId33"/>
    <p:sldId id="1537" r:id="rId34"/>
    <p:sldId id="1538" r:id="rId35"/>
    <p:sldId id="1540" r:id="rId36"/>
    <p:sldId id="1544" r:id="rId37"/>
    <p:sldId id="1545" r:id="rId38"/>
    <p:sldId id="1546" r:id="rId39"/>
    <p:sldId id="1547" r:id="rId40"/>
    <p:sldId id="1548" r:id="rId41"/>
    <p:sldId id="1549" r:id="rId42"/>
    <p:sldId id="1541" r:id="rId43"/>
    <p:sldId id="1542" r:id="rId44"/>
    <p:sldId id="1550" r:id="rId45"/>
    <p:sldId id="1543" r:id="rId46"/>
    <p:sldId id="1551" r:id="rId47"/>
    <p:sldId id="1555" r:id="rId48"/>
    <p:sldId id="1552" r:id="rId49"/>
    <p:sldId id="1553" r:id="rId50"/>
    <p:sldId id="1554" r:id="rId51"/>
    <p:sldId id="1556" r:id="rId52"/>
    <p:sldId id="1557" r:id="rId53"/>
    <p:sldId id="1558" r:id="rId54"/>
    <p:sldId id="1559" r:id="rId55"/>
    <p:sldId id="1560" r:id="rId56"/>
    <p:sldId id="1561" r:id="rId57"/>
    <p:sldId id="1562" r:id="rId58"/>
    <p:sldId id="1563" r:id="rId59"/>
    <p:sldId id="1564" r:id="rId60"/>
    <p:sldId id="1565" r:id="rId61"/>
    <p:sldId id="1566" r:id="rId62"/>
    <p:sldId id="1567" r:id="rId63"/>
    <p:sldId id="1568" r:id="rId64"/>
    <p:sldId id="1570" r:id="rId65"/>
    <p:sldId id="1569" r:id="rId66"/>
    <p:sldId id="1571" r:id="rId67"/>
    <p:sldId id="1572" r:id="rId68"/>
    <p:sldId id="1573" r:id="rId69"/>
    <p:sldId id="1574" r:id="rId70"/>
    <p:sldId id="1575" r:id="rId71"/>
    <p:sldId id="1576" r:id="rId72"/>
    <p:sldId id="1577" r:id="rId73"/>
    <p:sldId id="1578" r:id="rId74"/>
    <p:sldId id="1589" r:id="rId75"/>
    <p:sldId id="1590" r:id="rId76"/>
    <p:sldId id="1579" r:id="rId77"/>
    <p:sldId id="1580" r:id="rId78"/>
    <p:sldId id="1581" r:id="rId79"/>
    <p:sldId id="1582" r:id="rId80"/>
    <p:sldId id="1583" r:id="rId81"/>
    <p:sldId id="1584" r:id="rId82"/>
    <p:sldId id="1585" r:id="rId83"/>
    <p:sldId id="1586" r:id="rId84"/>
    <p:sldId id="1587" r:id="rId85"/>
    <p:sldId id="1588" r:id="rId86"/>
    <p:sldId id="1531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1ED705-644A-2B54-B5C7-248AAEEA7D58}" name="Tian, Jiannan" initials="TJ" userId="S::jiannan.tian@wsu.edu::24a2ade7-1e5c-4cc5-b446-8170726d4922" providerId="AD"/>
  <p188:author id="{1B231345-B3B5-19D0-C7D8-2AE00B6B527A}" name="Feng, Hao" initials="FH" userId="S::haofeng@iu.edu::f18b81b7-cac8-440f-b763-100baa4ba3b7" providerId="AD"/>
  <p188:author id="{A9D92A48-C735-B6D1-C7EF-068B788C8525}" name="Tao, Dingwen" initials="TD" userId="S::dingwen.tao@wsu.edu::de3b71ad-0934-43ca-88ec-3df606f83e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F2D"/>
    <a:srgbClr val="E1E1E1"/>
    <a:srgbClr val="0000FF"/>
    <a:srgbClr val="7030A0"/>
    <a:srgbClr val="5D5D5D"/>
    <a:srgbClr val="E0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01207-DF17-3546-90C1-6EE3E5BFEFD4}" v="263" dt="2024-12-02T11:29:1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4"/>
    <p:restoredTop sz="96327"/>
  </p:normalViewPr>
  <p:slideViewPr>
    <p:cSldViewPr snapToGrid="0">
      <p:cViewPr varScale="1">
        <p:scale>
          <a:sx n="75" d="100"/>
          <a:sy n="75" d="100"/>
        </p:scale>
        <p:origin x="17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microsoft.com/office/2018/10/relationships/authors" Target="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, Baixi" userId="33e4b0be-4e0e-4453-8ce4-c206c6149ff1" providerId="ADAL" clId="{A7801207-DF17-3546-90C1-6EE3E5BFEFD4}"/>
    <pc:docChg chg="undo custSel addSld delSld modSld sldOrd">
      <pc:chgData name="Sun, Baixi" userId="33e4b0be-4e0e-4453-8ce4-c206c6149ff1" providerId="ADAL" clId="{A7801207-DF17-3546-90C1-6EE3E5BFEFD4}" dt="2024-12-02T11:29:15.412" v="8459"/>
      <pc:docMkLst>
        <pc:docMk/>
      </pc:docMkLst>
      <pc:sldChg chg="delSp modSp mod">
        <pc:chgData name="Sun, Baixi" userId="33e4b0be-4e0e-4453-8ce4-c206c6149ff1" providerId="ADAL" clId="{A7801207-DF17-3546-90C1-6EE3E5BFEFD4}" dt="2024-11-30T17:35:25.578" v="468" actId="20577"/>
        <pc:sldMkLst>
          <pc:docMk/>
          <pc:sldMk cId="0" sldId="257"/>
        </pc:sldMkLst>
        <pc:spChg chg="mod">
          <ac:chgData name="Sun, Baixi" userId="33e4b0be-4e0e-4453-8ce4-c206c6149ff1" providerId="ADAL" clId="{A7801207-DF17-3546-90C1-6EE3E5BFEFD4}" dt="2024-11-30T17:35:25.578" v="468" actId="20577"/>
          <ac:spMkLst>
            <pc:docMk/>
            <pc:sldMk cId="0" sldId="257"/>
            <ac:spMk id="2" creationId="{C4413B6D-9628-1B99-DC9A-5D5B0BB09295}"/>
          </ac:spMkLst>
        </pc:spChg>
        <pc:spChg chg="mod">
          <ac:chgData name="Sun, Baixi" userId="33e4b0be-4e0e-4453-8ce4-c206c6149ff1" providerId="ADAL" clId="{A7801207-DF17-3546-90C1-6EE3E5BFEFD4}" dt="2024-11-30T14:53:06.456" v="70" actId="1076"/>
          <ac:spMkLst>
            <pc:docMk/>
            <pc:sldMk cId="0" sldId="257"/>
            <ac:spMk id="4" creationId="{57B6220F-B8A2-64F3-65B3-9B804CDA5EC7}"/>
          </ac:spMkLst>
        </pc:spChg>
        <pc:spChg chg="mod">
          <ac:chgData name="Sun, Baixi" userId="33e4b0be-4e0e-4453-8ce4-c206c6149ff1" providerId="ADAL" clId="{A7801207-DF17-3546-90C1-6EE3E5BFEFD4}" dt="2024-11-30T14:53:00.379" v="68" actId="1076"/>
          <ac:spMkLst>
            <pc:docMk/>
            <pc:sldMk cId="0" sldId="257"/>
            <ac:spMk id="12" creationId="{DFDBC491-62A9-573C-0F59-1CF4A2A7C97B}"/>
          </ac:spMkLst>
        </pc:spChg>
      </pc:sldChg>
      <pc:sldChg chg="modSp add del mod">
        <pc:chgData name="Sun, Baixi" userId="33e4b0be-4e0e-4453-8ce4-c206c6149ff1" providerId="ADAL" clId="{A7801207-DF17-3546-90C1-6EE3E5BFEFD4}" dt="2024-11-30T15:13:01.018" v="337" actId="207"/>
        <pc:sldMkLst>
          <pc:docMk/>
          <pc:sldMk cId="0" sldId="258"/>
        </pc:sldMkLst>
        <pc:spChg chg="mod">
          <ac:chgData name="Sun, Baixi" userId="33e4b0be-4e0e-4453-8ce4-c206c6149ff1" providerId="ADAL" clId="{A7801207-DF17-3546-90C1-6EE3E5BFEFD4}" dt="2024-11-30T15:11:26.972" v="323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13:01.018" v="337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5:11.761" v="242" actId="20577"/>
          <ac:spMkLst>
            <pc:docMk/>
            <pc:sldMk cId="0" sldId="258"/>
            <ac:spMk id="12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5:12:54.103" v="336" actId="1076"/>
        <pc:sldMkLst>
          <pc:docMk/>
          <pc:sldMk cId="0" sldId="259"/>
        </pc:sldMkLst>
        <pc:spChg chg="mod">
          <ac:chgData name="Sun, Baixi" userId="33e4b0be-4e0e-4453-8ce4-c206c6149ff1" providerId="ADAL" clId="{A7801207-DF17-3546-90C1-6EE3E5BFEFD4}" dt="2024-11-30T15:12:50.139" v="335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12:54.103" v="336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5:19.322" v="244" actId="20577"/>
          <ac:spMkLst>
            <pc:docMk/>
            <pc:sldMk cId="0" sldId="259"/>
            <ac:spMk id="5" creationId="{00000000-0000-0000-0000-000000000000}"/>
          </ac:spMkLst>
        </pc:spChg>
      </pc:sldChg>
      <pc:sldChg chg="addSp delSp modSp add del mod">
        <pc:chgData name="Sun, Baixi" userId="33e4b0be-4e0e-4453-8ce4-c206c6149ff1" providerId="ADAL" clId="{A7801207-DF17-3546-90C1-6EE3E5BFEFD4}" dt="2024-11-30T15:13:31.539" v="338" actId="1076"/>
        <pc:sldMkLst>
          <pc:docMk/>
          <pc:sldMk cId="0" sldId="260"/>
        </pc:sldMkLst>
        <pc:spChg chg="mod">
          <ac:chgData name="Sun, Baixi" userId="33e4b0be-4e0e-4453-8ce4-c206c6149ff1" providerId="ADAL" clId="{A7801207-DF17-3546-90C1-6EE3E5BFEFD4}" dt="2024-11-30T15:13:31.539" v="33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5:24.162" v="246" actId="20577"/>
          <ac:spMkLst>
            <pc:docMk/>
            <pc:sldMk cId="0" sldId="260"/>
            <ac:spMk id="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5:15:41.181" v="353" actId="2696"/>
        <pc:sldMkLst>
          <pc:docMk/>
          <pc:sldMk cId="0" sldId="261"/>
        </pc:sldMkLst>
      </pc:sldChg>
      <pc:sldChg chg="delSp modSp add del mod">
        <pc:chgData name="Sun, Baixi" userId="33e4b0be-4e0e-4453-8ce4-c206c6149ff1" providerId="ADAL" clId="{A7801207-DF17-3546-90C1-6EE3E5BFEFD4}" dt="2024-11-30T15:16:03.887" v="355" actId="1076"/>
        <pc:sldMkLst>
          <pc:docMk/>
          <pc:sldMk cId="0" sldId="262"/>
        </pc:sldMkLst>
        <pc:spChg chg="mod">
          <ac:chgData name="Sun, Baixi" userId="33e4b0be-4e0e-4453-8ce4-c206c6149ff1" providerId="ADAL" clId="{A7801207-DF17-3546-90C1-6EE3E5BFEFD4}" dt="2024-11-30T15:16:03.887" v="355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5:51.522" v="254" actId="20577"/>
          <ac:spMkLst>
            <pc:docMk/>
            <pc:sldMk cId="0" sldId="262"/>
            <ac:spMk id="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5:16:13.448" v="357" actId="1076"/>
        <pc:sldMkLst>
          <pc:docMk/>
          <pc:sldMk cId="0" sldId="263"/>
        </pc:sldMkLst>
        <pc:spChg chg="mod">
          <ac:chgData name="Sun, Baixi" userId="33e4b0be-4e0e-4453-8ce4-c206c6149ff1" providerId="ADAL" clId="{A7801207-DF17-3546-90C1-6EE3E5BFEFD4}" dt="2024-11-30T15:16:13.448" v="357" actId="1076"/>
          <ac:spMkLst>
            <pc:docMk/>
            <pc:sldMk cId="0" sldId="263"/>
            <ac:spMk id="3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19:25.741" v="359" actId="1076"/>
        <pc:sldMkLst>
          <pc:docMk/>
          <pc:sldMk cId="0" sldId="264"/>
        </pc:sldMkLst>
        <pc:spChg chg="mod">
          <ac:chgData name="Sun, Baixi" userId="33e4b0be-4e0e-4453-8ce4-c206c6149ff1" providerId="ADAL" clId="{A7801207-DF17-3546-90C1-6EE3E5BFEFD4}" dt="2024-11-30T17:19:25.741" v="359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01.959" v="257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0:03.825" v="360" actId="255"/>
        <pc:sldMkLst>
          <pc:docMk/>
          <pc:sldMk cId="0" sldId="265"/>
        </pc:sldMkLst>
        <pc:spChg chg="mod">
          <ac:chgData name="Sun, Baixi" userId="33e4b0be-4e0e-4453-8ce4-c206c6149ff1" providerId="ADAL" clId="{A7801207-DF17-3546-90C1-6EE3E5BFEFD4}" dt="2024-11-30T17:20:03.825" v="360" actId="255"/>
          <ac:spMkLst>
            <pc:docMk/>
            <pc:sldMk cId="0" sldId="265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13.013" v="258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1:58.354" v="387" actId="255"/>
        <pc:sldMkLst>
          <pc:docMk/>
          <pc:sldMk cId="0" sldId="266"/>
        </pc:sldMkLst>
        <pc:spChg chg="mod">
          <ac:chgData name="Sun, Baixi" userId="33e4b0be-4e0e-4453-8ce4-c206c6149ff1" providerId="ADAL" clId="{A7801207-DF17-3546-90C1-6EE3E5BFEFD4}" dt="2024-11-30T17:21:58.354" v="387" actId="255"/>
          <ac:spMkLst>
            <pc:docMk/>
            <pc:sldMk cId="0" sldId="266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0:29.900" v="363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0:26.526" v="362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19.590" v="260" actId="20577"/>
          <ac:spMkLst>
            <pc:docMk/>
            <pc:sldMk cId="0" sldId="266"/>
            <ac:spMk id="57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2:07.921" v="389" actId="1076"/>
        <pc:sldMkLst>
          <pc:docMk/>
          <pc:sldMk cId="0" sldId="267"/>
        </pc:sldMkLst>
        <pc:spChg chg="mod">
          <ac:chgData name="Sun, Baixi" userId="33e4b0be-4e0e-4453-8ce4-c206c6149ff1" providerId="ADAL" clId="{A7801207-DF17-3546-90C1-6EE3E5BFEFD4}" dt="2024-11-30T17:21:17.936" v="368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1:28.755" v="380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2:07.921" v="389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26.348" v="262" actId="20577"/>
          <ac:spMkLst>
            <pc:docMk/>
            <pc:sldMk cId="0" sldId="267"/>
            <ac:spMk id="5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2:34.650" v="391" actId="1076"/>
        <pc:sldMkLst>
          <pc:docMk/>
          <pc:sldMk cId="0" sldId="268"/>
        </pc:sldMkLst>
        <pc:spChg chg="mod">
          <ac:chgData name="Sun, Baixi" userId="33e4b0be-4e0e-4453-8ce4-c206c6149ff1" providerId="ADAL" clId="{A7801207-DF17-3546-90C1-6EE3E5BFEFD4}" dt="2024-11-30T17:22:34.650" v="391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31.367" v="263" actId="20577"/>
          <ac:spMkLst>
            <pc:docMk/>
            <pc:sldMk cId="0" sldId="268"/>
            <ac:spMk id="72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3:18.300" v="394" actId="1076"/>
        <pc:sldMkLst>
          <pc:docMk/>
          <pc:sldMk cId="0" sldId="269"/>
        </pc:sldMkLst>
        <pc:spChg chg="mod">
          <ac:chgData name="Sun, Baixi" userId="33e4b0be-4e0e-4453-8ce4-c206c6149ff1" providerId="ADAL" clId="{A7801207-DF17-3546-90C1-6EE3E5BFEFD4}" dt="2024-11-30T17:23:04.060" v="392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6:54.479" v="264" actId="20577"/>
          <ac:spMkLst>
            <pc:docMk/>
            <pc:sldMk cId="0" sldId="269"/>
            <ac:spMk id="121" creationId="{00000000-0000-0000-0000-000000000000}"/>
          </ac:spMkLst>
        </pc:spChg>
        <pc:grpChg chg="mod">
          <ac:chgData name="Sun, Baixi" userId="33e4b0be-4e0e-4453-8ce4-c206c6149ff1" providerId="ADAL" clId="{A7801207-DF17-3546-90C1-6EE3E5BFEFD4}" dt="2024-11-30T17:23:18.300" v="394" actId="1076"/>
          <ac:grpSpMkLst>
            <pc:docMk/>
            <pc:sldMk cId="0" sldId="269"/>
            <ac:grpSpMk id="40" creationId="{00000000-0000-0000-0000-000000000000}"/>
          </ac:grpSpMkLst>
        </pc:grpChg>
      </pc:sldChg>
      <pc:sldChg chg="delSp modSp add del mod">
        <pc:chgData name="Sun, Baixi" userId="33e4b0be-4e0e-4453-8ce4-c206c6149ff1" providerId="ADAL" clId="{A7801207-DF17-3546-90C1-6EE3E5BFEFD4}" dt="2024-11-30T15:08:13.925" v="280" actId="20577"/>
        <pc:sldMkLst>
          <pc:docMk/>
          <pc:sldMk cId="0" sldId="270"/>
        </pc:sldMkLst>
        <pc:spChg chg="mod">
          <ac:chgData name="Sun, Baixi" userId="33e4b0be-4e0e-4453-8ce4-c206c6149ff1" providerId="ADAL" clId="{A7801207-DF17-3546-90C1-6EE3E5BFEFD4}" dt="2024-11-30T15:08:13.925" v="280" actId="20577"/>
          <ac:spMkLst>
            <pc:docMk/>
            <pc:sldMk cId="0" sldId="270"/>
            <ac:spMk id="81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4:24.095" v="396" actId="1076"/>
        <pc:sldMkLst>
          <pc:docMk/>
          <pc:sldMk cId="0" sldId="271"/>
        </pc:sldMkLst>
        <pc:spChg chg="mod">
          <ac:chgData name="Sun, Baixi" userId="33e4b0be-4e0e-4453-8ce4-c206c6149ff1" providerId="ADAL" clId="{A7801207-DF17-3546-90C1-6EE3E5BFEFD4}" dt="2024-11-30T17:24:24.095" v="396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8:23.906" v="282" actId="20577"/>
          <ac:spMkLst>
            <pc:docMk/>
            <pc:sldMk cId="0" sldId="271"/>
            <ac:spMk id="8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5:08:33.818" v="287" actId="20577"/>
        <pc:sldMkLst>
          <pc:docMk/>
          <pc:sldMk cId="0" sldId="272"/>
        </pc:sldMkLst>
        <pc:spChg chg="mod">
          <ac:chgData name="Sun, Baixi" userId="33e4b0be-4e0e-4453-8ce4-c206c6149ff1" providerId="ADAL" clId="{A7801207-DF17-3546-90C1-6EE3E5BFEFD4}" dt="2024-11-30T15:08:33.818" v="287" actId="20577"/>
          <ac:spMkLst>
            <pc:docMk/>
            <pc:sldMk cId="0" sldId="272"/>
            <ac:spMk id="10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5:41.576" v="405" actId="403"/>
        <pc:sldMkLst>
          <pc:docMk/>
          <pc:sldMk cId="0" sldId="273"/>
        </pc:sldMkLst>
        <pc:spChg chg="mod">
          <ac:chgData name="Sun, Baixi" userId="33e4b0be-4e0e-4453-8ce4-c206c6149ff1" providerId="ADAL" clId="{A7801207-DF17-3546-90C1-6EE3E5BFEFD4}" dt="2024-11-30T17:25:25.166" v="398" actId="1076"/>
          <ac:spMkLst>
            <pc:docMk/>
            <pc:sldMk cId="0" sldId="273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5:41.576" v="405" actId="403"/>
          <ac:spMkLst>
            <pc:docMk/>
            <pc:sldMk cId="0" sldId="273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8:42.157" v="290" actId="20577"/>
          <ac:spMkLst>
            <pc:docMk/>
            <pc:sldMk cId="0" sldId="273"/>
            <ac:spMk id="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6:00.424" v="407" actId="1076"/>
        <pc:sldMkLst>
          <pc:docMk/>
          <pc:sldMk cId="0" sldId="274"/>
        </pc:sldMkLst>
        <pc:spChg chg="mod">
          <ac:chgData name="Sun, Baixi" userId="33e4b0be-4e0e-4453-8ce4-c206c6149ff1" providerId="ADAL" clId="{A7801207-DF17-3546-90C1-6EE3E5BFEFD4}" dt="2024-11-30T17:26:00.424" v="407" actId="1076"/>
          <ac:spMkLst>
            <pc:docMk/>
            <pc:sldMk cId="0" sldId="274"/>
            <ac:spMk id="3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8:51.981" v="293" actId="20577"/>
          <ac:spMkLst>
            <pc:docMk/>
            <pc:sldMk cId="0" sldId="274"/>
            <ac:spMk id="90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6:32.194" v="413" actId="1076"/>
        <pc:sldMkLst>
          <pc:docMk/>
          <pc:sldMk cId="0" sldId="275"/>
        </pc:sldMkLst>
        <pc:spChg chg="mod">
          <ac:chgData name="Sun, Baixi" userId="33e4b0be-4e0e-4453-8ce4-c206c6149ff1" providerId="ADAL" clId="{A7801207-DF17-3546-90C1-6EE3E5BFEFD4}" dt="2024-11-30T17:26:32.194" v="413" actId="1076"/>
          <ac:spMkLst>
            <pc:docMk/>
            <pc:sldMk cId="0" sldId="275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8:56.965" v="294" actId="20577"/>
          <ac:spMkLst>
            <pc:docMk/>
            <pc:sldMk cId="0" sldId="275"/>
            <ac:spMk id="11" creationId="{00000000-0000-0000-0000-000000000000}"/>
          </ac:spMkLst>
        </pc:spChg>
      </pc:sldChg>
      <pc:sldChg chg="addSp delSp modSp add del mod">
        <pc:chgData name="Sun, Baixi" userId="33e4b0be-4e0e-4453-8ce4-c206c6149ff1" providerId="ADAL" clId="{A7801207-DF17-3546-90C1-6EE3E5BFEFD4}" dt="2024-11-30T17:26:50.688" v="416" actId="478"/>
        <pc:sldMkLst>
          <pc:docMk/>
          <pc:sldMk cId="0" sldId="276"/>
        </pc:sldMkLst>
        <pc:spChg chg="mod">
          <ac:chgData name="Sun, Baixi" userId="33e4b0be-4e0e-4453-8ce4-c206c6149ff1" providerId="ADAL" clId="{A7801207-DF17-3546-90C1-6EE3E5BFEFD4}" dt="2024-11-30T15:09:06.264" v="298" actId="20577"/>
          <ac:spMkLst>
            <pc:docMk/>
            <pc:sldMk cId="0" sldId="276"/>
            <ac:spMk id="35" creationId="{00000000-0000-0000-0000-000000000000}"/>
          </ac:spMkLst>
        </pc:spChg>
        <pc:spChg chg="add mod">
          <ac:chgData name="Sun, Baixi" userId="33e4b0be-4e0e-4453-8ce4-c206c6149ff1" providerId="ADAL" clId="{A7801207-DF17-3546-90C1-6EE3E5BFEFD4}" dt="2024-11-30T17:26:48.568" v="415"/>
          <ac:spMkLst>
            <pc:docMk/>
            <pc:sldMk cId="0" sldId="276"/>
            <ac:spMk id="39" creationId="{16B83015-82A1-0567-24ED-AD04C01B9622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7:07.458" v="418" actId="1076"/>
        <pc:sldMkLst>
          <pc:docMk/>
          <pc:sldMk cId="0" sldId="277"/>
        </pc:sldMkLst>
        <pc:spChg chg="mod">
          <ac:chgData name="Sun, Baixi" userId="33e4b0be-4e0e-4453-8ce4-c206c6149ff1" providerId="ADAL" clId="{A7801207-DF17-3546-90C1-6EE3E5BFEFD4}" dt="2024-11-30T17:27:07.458" v="418" actId="1076"/>
          <ac:spMkLst>
            <pc:docMk/>
            <pc:sldMk cId="0" sldId="277"/>
            <ac:spMk id="5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7:54.803" v="431" actId="403"/>
        <pc:sldMkLst>
          <pc:docMk/>
          <pc:sldMk cId="0" sldId="278"/>
        </pc:sldMkLst>
        <pc:spChg chg="mod">
          <ac:chgData name="Sun, Baixi" userId="33e4b0be-4e0e-4453-8ce4-c206c6149ff1" providerId="ADAL" clId="{A7801207-DF17-3546-90C1-6EE3E5BFEFD4}" dt="2024-11-30T17:27:37.133" v="427" actId="1036"/>
          <ac:spMkLst>
            <pc:docMk/>
            <pc:sldMk cId="0" sldId="278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7:54.803" v="431" actId="403"/>
          <ac:spMkLst>
            <pc:docMk/>
            <pc:sldMk cId="0" sldId="278"/>
            <ac:spMk id="5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8:09.602" v="433" actId="1076"/>
        <pc:sldMkLst>
          <pc:docMk/>
          <pc:sldMk cId="0" sldId="279"/>
        </pc:sldMkLst>
        <pc:spChg chg="mod">
          <ac:chgData name="Sun, Baixi" userId="33e4b0be-4e0e-4453-8ce4-c206c6149ff1" providerId="ADAL" clId="{A7801207-DF17-3546-90C1-6EE3E5BFEFD4}" dt="2024-11-30T17:28:09.602" v="433" actId="1076"/>
          <ac:spMkLst>
            <pc:docMk/>
            <pc:sldMk cId="0" sldId="279"/>
            <ac:spMk id="4" creationId="{00000000-0000-0000-0000-000000000000}"/>
          </ac:spMkLst>
        </pc:spChg>
      </pc:sldChg>
      <pc:sldChg chg="modSp add del mod">
        <pc:chgData name="Sun, Baixi" userId="33e4b0be-4e0e-4453-8ce4-c206c6149ff1" providerId="ADAL" clId="{A7801207-DF17-3546-90C1-6EE3E5BFEFD4}" dt="2024-11-30T17:28:28.689" v="435" actId="1076"/>
        <pc:sldMkLst>
          <pc:docMk/>
          <pc:sldMk cId="0" sldId="280"/>
        </pc:sldMkLst>
        <pc:spChg chg="mod">
          <ac:chgData name="Sun, Baixi" userId="33e4b0be-4e0e-4453-8ce4-c206c6149ff1" providerId="ADAL" clId="{A7801207-DF17-3546-90C1-6EE3E5BFEFD4}" dt="2024-11-30T17:28:28.689" v="435" actId="1076"/>
          <ac:spMkLst>
            <pc:docMk/>
            <pc:sldMk cId="0" sldId="280"/>
            <ac:spMk id="4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9:25.038" v="445" actId="255"/>
        <pc:sldMkLst>
          <pc:docMk/>
          <pc:sldMk cId="0" sldId="281"/>
        </pc:sldMkLst>
        <pc:spChg chg="mod">
          <ac:chgData name="Sun, Baixi" userId="33e4b0be-4e0e-4453-8ce4-c206c6149ff1" providerId="ADAL" clId="{A7801207-DF17-3546-90C1-6EE3E5BFEFD4}" dt="2024-11-30T17:28:52.164" v="437" actId="1076"/>
          <ac:spMkLst>
            <pc:docMk/>
            <pc:sldMk cId="0" sldId="281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29:25.038" v="445" actId="255"/>
          <ac:spMkLst>
            <pc:docMk/>
            <pc:sldMk cId="0" sldId="281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9:29.015" v="308" actId="20577"/>
          <ac:spMkLst>
            <pc:docMk/>
            <pc:sldMk cId="0" sldId="281"/>
            <ac:spMk id="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29:41.687" v="447" actId="1076"/>
        <pc:sldMkLst>
          <pc:docMk/>
          <pc:sldMk cId="0" sldId="282"/>
        </pc:sldMkLst>
        <pc:spChg chg="mod">
          <ac:chgData name="Sun, Baixi" userId="33e4b0be-4e0e-4453-8ce4-c206c6149ff1" providerId="ADAL" clId="{A7801207-DF17-3546-90C1-6EE3E5BFEFD4}" dt="2024-11-30T17:29:41.687" v="447" actId="1076"/>
          <ac:spMkLst>
            <pc:docMk/>
            <pc:sldMk cId="0" sldId="282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9:35.447" v="311" actId="20577"/>
          <ac:spMkLst>
            <pc:docMk/>
            <pc:sldMk cId="0" sldId="282"/>
            <ac:spMk id="6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7:30:14.368" v="453" actId="255"/>
        <pc:sldMkLst>
          <pc:docMk/>
          <pc:sldMk cId="0" sldId="283"/>
        </pc:sldMkLst>
        <pc:spChg chg="mod">
          <ac:chgData name="Sun, Baixi" userId="33e4b0be-4e0e-4453-8ce4-c206c6149ff1" providerId="ADAL" clId="{A7801207-DF17-3546-90C1-6EE3E5BFEFD4}" dt="2024-11-30T17:30:02.637" v="450" actId="1076"/>
          <ac:spMkLst>
            <pc:docMk/>
            <pc:sldMk cId="0" sldId="283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7:30:14.368" v="453" actId="255"/>
          <ac:spMkLst>
            <pc:docMk/>
            <pc:sldMk cId="0" sldId="283"/>
            <ac:spMk id="4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9:44.937" v="314" actId="20577"/>
          <ac:spMkLst>
            <pc:docMk/>
            <pc:sldMk cId="0" sldId="283"/>
            <ac:spMk id="5" creationId="{00000000-0000-0000-0000-000000000000}"/>
          </ac:spMkLst>
        </pc:spChg>
      </pc:sldChg>
      <pc:sldChg chg="delSp modSp add del mod">
        <pc:chgData name="Sun, Baixi" userId="33e4b0be-4e0e-4453-8ce4-c206c6149ff1" providerId="ADAL" clId="{A7801207-DF17-3546-90C1-6EE3E5BFEFD4}" dt="2024-11-30T15:09:52.112" v="317" actId="20577"/>
        <pc:sldMkLst>
          <pc:docMk/>
          <pc:sldMk cId="0" sldId="284"/>
        </pc:sldMkLst>
        <pc:spChg chg="mod">
          <ac:chgData name="Sun, Baixi" userId="33e4b0be-4e0e-4453-8ce4-c206c6149ff1" providerId="ADAL" clId="{A7801207-DF17-3546-90C1-6EE3E5BFEFD4}" dt="2024-11-30T15:09:52.112" v="317" actId="20577"/>
          <ac:spMkLst>
            <pc:docMk/>
            <pc:sldMk cId="0" sldId="284"/>
            <ac:spMk id="21" creationId="{00000000-0000-0000-0000-000000000000}"/>
          </ac:spMkLst>
        </pc:spChg>
      </pc:sldChg>
      <pc:sldChg chg="add del">
        <pc:chgData name="Sun, Baixi" userId="33e4b0be-4e0e-4453-8ce4-c206c6149ff1" providerId="ADAL" clId="{A7801207-DF17-3546-90C1-6EE3E5BFEFD4}" dt="2024-11-30T15:10:17.640" v="321" actId="2696"/>
        <pc:sldMkLst>
          <pc:docMk/>
          <pc:sldMk cId="0" sldId="285"/>
        </pc:sldMkLst>
      </pc:sldChg>
      <pc:sldChg chg="modSp add del mod setBg">
        <pc:chgData name="Sun, Baixi" userId="33e4b0be-4e0e-4453-8ce4-c206c6149ff1" providerId="ADAL" clId="{A7801207-DF17-3546-90C1-6EE3E5BFEFD4}" dt="2024-11-30T15:11:39.702" v="324" actId="255"/>
        <pc:sldMkLst>
          <pc:docMk/>
          <pc:sldMk cId="0" sldId="1532"/>
        </pc:sldMkLst>
        <pc:spChg chg="mod">
          <ac:chgData name="Sun, Baixi" userId="33e4b0be-4e0e-4453-8ce4-c206c6149ff1" providerId="ADAL" clId="{A7801207-DF17-3546-90C1-6EE3E5BFEFD4}" dt="2024-11-30T15:11:39.702" v="324" actId="255"/>
          <ac:spMkLst>
            <pc:docMk/>
            <pc:sldMk cId="0" sldId="1532"/>
            <ac:spMk id="3" creationId="{00000000-0000-0000-0000-000000000000}"/>
          </ac:spMkLst>
        </pc:spChg>
        <pc:spChg chg="mod">
          <ac:chgData name="Sun, Baixi" userId="33e4b0be-4e0e-4453-8ce4-c206c6149ff1" providerId="ADAL" clId="{A7801207-DF17-3546-90C1-6EE3E5BFEFD4}" dt="2024-11-30T15:05:04.879" v="241" actId="20577"/>
          <ac:spMkLst>
            <pc:docMk/>
            <pc:sldMk cId="0" sldId="1532"/>
            <ac:spMk id="5" creationId="{00000000-0000-0000-0000-000000000000}"/>
          </ac:spMkLst>
        </pc:spChg>
      </pc:sldChg>
      <pc:sldChg chg="addSp modSp add">
        <pc:chgData name="Sun, Baixi" userId="33e4b0be-4e0e-4453-8ce4-c206c6149ff1" providerId="ADAL" clId="{A7801207-DF17-3546-90C1-6EE3E5BFEFD4}" dt="2024-11-30T15:10:15.582" v="320"/>
        <pc:sldMkLst>
          <pc:docMk/>
          <pc:sldMk cId="2619253024" sldId="1533"/>
        </pc:sldMkLst>
        <pc:spChg chg="mod">
          <ac:chgData name="Sun, Baixi" userId="33e4b0be-4e0e-4453-8ce4-c206c6149ff1" providerId="ADAL" clId="{A7801207-DF17-3546-90C1-6EE3E5BFEFD4}" dt="2024-11-30T15:10:08.100" v="319"/>
          <ac:spMkLst>
            <pc:docMk/>
            <pc:sldMk cId="2619253024" sldId="1533"/>
            <ac:spMk id="23" creationId="{982F1568-4878-0970-7885-7E321C077766}"/>
          </ac:spMkLst>
        </pc:spChg>
        <pc:spChg chg="add mod">
          <ac:chgData name="Sun, Baixi" userId="33e4b0be-4e0e-4453-8ce4-c206c6149ff1" providerId="ADAL" clId="{A7801207-DF17-3546-90C1-6EE3E5BFEFD4}" dt="2024-11-30T15:10:15.582" v="320"/>
          <ac:spMkLst>
            <pc:docMk/>
            <pc:sldMk cId="2619253024" sldId="1533"/>
            <ac:spMk id="25" creationId="{BBE7EDB2-ECF8-C3CA-69FA-28006FD85ACF}"/>
          </ac:spMkLst>
        </pc:spChg>
        <pc:grpChg chg="add mod">
          <ac:chgData name="Sun, Baixi" userId="33e4b0be-4e0e-4453-8ce4-c206c6149ff1" providerId="ADAL" clId="{A7801207-DF17-3546-90C1-6EE3E5BFEFD4}" dt="2024-11-30T15:10:08.100" v="319"/>
          <ac:grpSpMkLst>
            <pc:docMk/>
            <pc:sldMk cId="2619253024" sldId="1533"/>
            <ac:grpSpMk id="22" creationId="{7D7A2A88-5F8B-7CA2-7957-3A26CA2DE0F6}"/>
          </ac:grpSpMkLst>
        </pc:grpChg>
        <pc:picChg chg="mod">
          <ac:chgData name="Sun, Baixi" userId="33e4b0be-4e0e-4453-8ce4-c206c6149ff1" providerId="ADAL" clId="{A7801207-DF17-3546-90C1-6EE3E5BFEFD4}" dt="2024-11-30T15:10:08.100" v="319"/>
          <ac:picMkLst>
            <pc:docMk/>
            <pc:sldMk cId="2619253024" sldId="1533"/>
            <ac:picMk id="24" creationId="{6CC9A02E-82EE-79CB-2B8D-DBA446233364}"/>
          </ac:picMkLst>
        </pc:picChg>
      </pc:sldChg>
      <pc:sldChg chg="delSp modSp add mod ord">
        <pc:chgData name="Sun, Baixi" userId="33e4b0be-4e0e-4453-8ce4-c206c6149ff1" providerId="ADAL" clId="{A7801207-DF17-3546-90C1-6EE3E5BFEFD4}" dt="2024-11-30T15:15:22.357" v="348" actId="20578"/>
        <pc:sldMkLst>
          <pc:docMk/>
          <pc:sldMk cId="1984056710" sldId="1534"/>
        </pc:sldMkLst>
        <pc:spChg chg="mod">
          <ac:chgData name="Sun, Baixi" userId="33e4b0be-4e0e-4453-8ce4-c206c6149ff1" providerId="ADAL" clId="{A7801207-DF17-3546-90C1-6EE3E5BFEFD4}" dt="2024-11-30T15:14:49.962" v="346" actId="14100"/>
          <ac:spMkLst>
            <pc:docMk/>
            <pc:sldMk cId="1984056710" sldId="1534"/>
            <ac:spMk id="5" creationId="{8400558A-B61D-B123-1A05-FD74EE3C71F8}"/>
          </ac:spMkLst>
        </pc:spChg>
        <pc:grpChg chg="mod">
          <ac:chgData name="Sun, Baixi" userId="33e4b0be-4e0e-4453-8ce4-c206c6149ff1" providerId="ADAL" clId="{A7801207-DF17-3546-90C1-6EE3E5BFEFD4}" dt="2024-11-30T15:14:55.100" v="347" actId="1076"/>
          <ac:grpSpMkLst>
            <pc:docMk/>
            <pc:sldMk cId="1984056710" sldId="1534"/>
            <ac:grpSpMk id="4" creationId="{0255B37B-F31C-6B6B-BFFC-5082B2D5D0AA}"/>
          </ac:grpSpMkLst>
        </pc:grpChg>
      </pc:sldChg>
      <pc:sldChg chg="addSp modSp add mod">
        <pc:chgData name="Sun, Baixi" userId="33e4b0be-4e0e-4453-8ce4-c206c6149ff1" providerId="ADAL" clId="{A7801207-DF17-3546-90C1-6EE3E5BFEFD4}" dt="2024-11-30T15:15:38.336" v="352" actId="1076"/>
        <pc:sldMkLst>
          <pc:docMk/>
          <pc:sldMk cId="1581782957" sldId="1535"/>
        </pc:sldMkLst>
        <pc:grpChg chg="add mod">
          <ac:chgData name="Sun, Baixi" userId="33e4b0be-4e0e-4453-8ce4-c206c6149ff1" providerId="ADAL" clId="{A7801207-DF17-3546-90C1-6EE3E5BFEFD4}" dt="2024-11-30T15:15:38.336" v="352" actId="1076"/>
          <ac:grpSpMkLst>
            <pc:docMk/>
            <pc:sldMk cId="1581782957" sldId="1535"/>
            <ac:grpSpMk id="11" creationId="{24BEE62D-F36E-AF8F-C1BF-CA29EE013BFB}"/>
          </ac:grpSpMkLst>
        </pc:grpChg>
        <pc:picChg chg="mod">
          <ac:chgData name="Sun, Baixi" userId="33e4b0be-4e0e-4453-8ce4-c206c6149ff1" providerId="ADAL" clId="{A7801207-DF17-3546-90C1-6EE3E5BFEFD4}" dt="2024-11-30T15:15:29.862" v="350"/>
          <ac:picMkLst>
            <pc:docMk/>
            <pc:sldMk cId="1581782957" sldId="1535"/>
            <ac:picMk id="12" creationId="{D62F72BC-2AC2-DB25-0A59-1F7700FFC605}"/>
          </ac:picMkLst>
        </pc:picChg>
        <pc:picChg chg="mod">
          <ac:chgData name="Sun, Baixi" userId="33e4b0be-4e0e-4453-8ce4-c206c6149ff1" providerId="ADAL" clId="{A7801207-DF17-3546-90C1-6EE3E5BFEFD4}" dt="2024-11-30T15:15:29.862" v="350"/>
          <ac:picMkLst>
            <pc:docMk/>
            <pc:sldMk cId="1581782957" sldId="1535"/>
            <ac:picMk id="13" creationId="{96D41F05-DFB3-9916-F7A0-BF475B43722D}"/>
          </ac:picMkLst>
        </pc:picChg>
      </pc:sldChg>
      <pc:sldChg chg="modSp add mod setBg">
        <pc:chgData name="Sun, Baixi" userId="33e4b0be-4e0e-4453-8ce4-c206c6149ff1" providerId="ADAL" clId="{A7801207-DF17-3546-90C1-6EE3E5BFEFD4}" dt="2024-11-30T17:41:40.418" v="857" actId="20577"/>
        <pc:sldMkLst>
          <pc:docMk/>
          <pc:sldMk cId="1186243853" sldId="1536"/>
        </pc:sldMkLst>
        <pc:spChg chg="mod">
          <ac:chgData name="Sun, Baixi" userId="33e4b0be-4e0e-4453-8ce4-c206c6149ff1" providerId="ADAL" clId="{A7801207-DF17-3546-90C1-6EE3E5BFEFD4}" dt="2024-11-30T17:36:42.426" v="513" actId="14100"/>
          <ac:spMkLst>
            <pc:docMk/>
            <pc:sldMk cId="1186243853" sldId="1536"/>
            <ac:spMk id="3" creationId="{015F8A63-7CCF-62EF-8484-5E6386D3B96D}"/>
          </ac:spMkLst>
        </pc:spChg>
        <pc:spChg chg="mod">
          <ac:chgData name="Sun, Baixi" userId="33e4b0be-4e0e-4453-8ce4-c206c6149ff1" providerId="ADAL" clId="{A7801207-DF17-3546-90C1-6EE3E5BFEFD4}" dt="2024-11-30T17:41:40.418" v="857" actId="20577"/>
          <ac:spMkLst>
            <pc:docMk/>
            <pc:sldMk cId="1186243853" sldId="1536"/>
            <ac:spMk id="4" creationId="{ED7BBC38-4887-C99A-6809-85CF8253934F}"/>
          </ac:spMkLst>
        </pc:spChg>
      </pc:sldChg>
      <pc:sldChg chg="addSp modSp add mod setBg">
        <pc:chgData name="Sun, Baixi" userId="33e4b0be-4e0e-4453-8ce4-c206c6149ff1" providerId="ADAL" clId="{A7801207-DF17-3546-90C1-6EE3E5BFEFD4}" dt="2024-11-30T17:59:08.245" v="1603" actId="1076"/>
        <pc:sldMkLst>
          <pc:docMk/>
          <pc:sldMk cId="3130132505" sldId="1537"/>
        </pc:sldMkLst>
        <pc:spChg chg="mod">
          <ac:chgData name="Sun, Baixi" userId="33e4b0be-4e0e-4453-8ce4-c206c6149ff1" providerId="ADAL" clId="{A7801207-DF17-3546-90C1-6EE3E5BFEFD4}" dt="2024-11-30T17:42:46.283" v="877" actId="20577"/>
          <ac:spMkLst>
            <pc:docMk/>
            <pc:sldMk cId="3130132505" sldId="1537"/>
            <ac:spMk id="3" creationId="{CE546970-E352-F84B-1ADB-3FFFDBF89BD0}"/>
          </ac:spMkLst>
        </pc:spChg>
        <pc:spChg chg="mod">
          <ac:chgData name="Sun, Baixi" userId="33e4b0be-4e0e-4453-8ce4-c206c6149ff1" providerId="ADAL" clId="{A7801207-DF17-3546-90C1-6EE3E5BFEFD4}" dt="2024-11-30T17:44:27.587" v="1023" actId="20577"/>
          <ac:spMkLst>
            <pc:docMk/>
            <pc:sldMk cId="3130132505" sldId="1537"/>
            <ac:spMk id="4" creationId="{2463C9F5-3F02-AC36-9213-84048489C821}"/>
          </ac:spMkLst>
        </pc:spChg>
        <pc:spChg chg="add mod">
          <ac:chgData name="Sun, Baixi" userId="33e4b0be-4e0e-4453-8ce4-c206c6149ff1" providerId="ADAL" clId="{A7801207-DF17-3546-90C1-6EE3E5BFEFD4}" dt="2024-11-30T17:59:08.245" v="1603" actId="1076"/>
          <ac:spMkLst>
            <pc:docMk/>
            <pc:sldMk cId="3130132505" sldId="1537"/>
            <ac:spMk id="7" creationId="{CDC3E8D0-33F4-9D84-464D-B710AF7D2C24}"/>
          </ac:spMkLst>
        </pc:spChg>
      </pc:sldChg>
      <pc:sldChg chg="addSp delSp modSp add mod">
        <pc:chgData name="Sun, Baixi" userId="33e4b0be-4e0e-4453-8ce4-c206c6149ff1" providerId="ADAL" clId="{A7801207-DF17-3546-90C1-6EE3E5BFEFD4}" dt="2024-11-30T17:56:48.292" v="1484" actId="20577"/>
        <pc:sldMkLst>
          <pc:docMk/>
          <pc:sldMk cId="3403278238" sldId="1538"/>
        </pc:sldMkLst>
        <pc:spChg chg="mod">
          <ac:chgData name="Sun, Baixi" userId="33e4b0be-4e0e-4453-8ce4-c206c6149ff1" providerId="ADAL" clId="{A7801207-DF17-3546-90C1-6EE3E5BFEFD4}" dt="2024-11-30T17:44:46.516" v="1039" actId="20577"/>
          <ac:spMkLst>
            <pc:docMk/>
            <pc:sldMk cId="3403278238" sldId="1538"/>
            <ac:spMk id="3" creationId="{F944551B-D992-F719-A2A7-7ED20986DCD5}"/>
          </ac:spMkLst>
        </pc:spChg>
        <pc:spChg chg="add mod">
          <ac:chgData name="Sun, Baixi" userId="33e4b0be-4e0e-4453-8ce4-c206c6149ff1" providerId="ADAL" clId="{A7801207-DF17-3546-90C1-6EE3E5BFEFD4}" dt="2024-11-30T17:50:37.075" v="1322" actId="14100"/>
          <ac:spMkLst>
            <pc:docMk/>
            <pc:sldMk cId="3403278238" sldId="1538"/>
            <ac:spMk id="6" creationId="{59530103-F583-D3D4-4E4A-588854A4E994}"/>
          </ac:spMkLst>
        </pc:spChg>
        <pc:spChg chg="add mod">
          <ac:chgData name="Sun, Baixi" userId="33e4b0be-4e0e-4453-8ce4-c206c6149ff1" providerId="ADAL" clId="{A7801207-DF17-3546-90C1-6EE3E5BFEFD4}" dt="2024-11-30T17:50:29.583" v="1320" actId="1076"/>
          <ac:spMkLst>
            <pc:docMk/>
            <pc:sldMk cId="3403278238" sldId="1538"/>
            <ac:spMk id="7" creationId="{9CA6BDE5-7C09-F57E-9674-82974038701C}"/>
          </ac:spMkLst>
        </pc:spChg>
        <pc:spChg chg="add mod">
          <ac:chgData name="Sun, Baixi" userId="33e4b0be-4e0e-4453-8ce4-c206c6149ff1" providerId="ADAL" clId="{A7801207-DF17-3546-90C1-6EE3E5BFEFD4}" dt="2024-11-30T17:50:29.583" v="1320" actId="1076"/>
          <ac:spMkLst>
            <pc:docMk/>
            <pc:sldMk cId="3403278238" sldId="1538"/>
            <ac:spMk id="8" creationId="{F880B70F-22D4-DBC0-14DB-1ADC905690D1}"/>
          </ac:spMkLst>
        </pc:spChg>
        <pc:spChg chg="add mod">
          <ac:chgData name="Sun, Baixi" userId="33e4b0be-4e0e-4453-8ce4-c206c6149ff1" providerId="ADAL" clId="{A7801207-DF17-3546-90C1-6EE3E5BFEFD4}" dt="2024-11-30T17:50:37.075" v="1322" actId="14100"/>
          <ac:spMkLst>
            <pc:docMk/>
            <pc:sldMk cId="3403278238" sldId="1538"/>
            <ac:spMk id="9" creationId="{BB561B18-0F3E-371F-FC06-460389E8FEB7}"/>
          </ac:spMkLst>
        </pc:spChg>
        <pc:spChg chg="add mod">
          <ac:chgData name="Sun, Baixi" userId="33e4b0be-4e0e-4453-8ce4-c206c6149ff1" providerId="ADAL" clId="{A7801207-DF17-3546-90C1-6EE3E5BFEFD4}" dt="2024-11-30T17:56:48.292" v="1484" actId="20577"/>
          <ac:spMkLst>
            <pc:docMk/>
            <pc:sldMk cId="3403278238" sldId="1538"/>
            <ac:spMk id="10" creationId="{8EA9510A-4C5B-1522-A856-317CC69D996C}"/>
          </ac:spMkLst>
        </pc:spChg>
      </pc:sldChg>
      <pc:sldChg chg="addSp modSp add del mod">
        <pc:chgData name="Sun, Baixi" userId="33e4b0be-4e0e-4453-8ce4-c206c6149ff1" providerId="ADAL" clId="{A7801207-DF17-3546-90C1-6EE3E5BFEFD4}" dt="2024-11-30T17:50:43.312" v="1324" actId="2696"/>
        <pc:sldMkLst>
          <pc:docMk/>
          <pc:sldMk cId="2496196058" sldId="1539"/>
        </pc:sldMkLst>
      </pc:sldChg>
      <pc:sldChg chg="addSp delSp modSp add mod">
        <pc:chgData name="Sun, Baixi" userId="33e4b0be-4e0e-4453-8ce4-c206c6149ff1" providerId="ADAL" clId="{A7801207-DF17-3546-90C1-6EE3E5BFEFD4}" dt="2024-11-30T18:18:20.834" v="2298" actId="20577"/>
        <pc:sldMkLst>
          <pc:docMk/>
          <pc:sldMk cId="1252222770" sldId="1540"/>
        </pc:sldMkLst>
        <pc:spChg chg="mod">
          <ac:chgData name="Sun, Baixi" userId="33e4b0be-4e0e-4453-8ce4-c206c6149ff1" providerId="ADAL" clId="{A7801207-DF17-3546-90C1-6EE3E5BFEFD4}" dt="2024-11-30T17:56:11.295" v="1480" actId="1076"/>
          <ac:spMkLst>
            <pc:docMk/>
            <pc:sldMk cId="1252222770" sldId="1540"/>
            <ac:spMk id="3" creationId="{E4FC06C1-67B1-2743-9BB0-05C153574F77}"/>
          </ac:spMkLst>
        </pc:spChg>
        <pc:spChg chg="mod">
          <ac:chgData name="Sun, Baixi" userId="33e4b0be-4e0e-4453-8ce4-c206c6149ff1" providerId="ADAL" clId="{A7801207-DF17-3546-90C1-6EE3E5BFEFD4}" dt="2024-11-30T17:51:06.088" v="1341"/>
          <ac:spMkLst>
            <pc:docMk/>
            <pc:sldMk cId="1252222770" sldId="1540"/>
            <ac:spMk id="6" creationId="{7B736B98-6389-EBE1-5155-4221BF82FAC7}"/>
          </ac:spMkLst>
        </pc:spChg>
        <pc:spChg chg="mod">
          <ac:chgData name="Sun, Baixi" userId="33e4b0be-4e0e-4453-8ce4-c206c6149ff1" providerId="ADAL" clId="{A7801207-DF17-3546-90C1-6EE3E5BFEFD4}" dt="2024-11-30T17:54:38.357" v="1428" actId="1076"/>
          <ac:spMkLst>
            <pc:docMk/>
            <pc:sldMk cId="1252222770" sldId="1540"/>
            <ac:spMk id="7" creationId="{36B90713-B329-ECD4-8154-14E7DAD7440A}"/>
          </ac:spMkLst>
        </pc:spChg>
        <pc:spChg chg="mod">
          <ac:chgData name="Sun, Baixi" userId="33e4b0be-4e0e-4453-8ce4-c206c6149ff1" providerId="ADAL" clId="{A7801207-DF17-3546-90C1-6EE3E5BFEFD4}" dt="2024-11-30T17:50:56.236" v="1338" actId="1076"/>
          <ac:spMkLst>
            <pc:docMk/>
            <pc:sldMk cId="1252222770" sldId="1540"/>
            <ac:spMk id="8" creationId="{53FE2CF5-B2B8-45B1-5255-44C2F778C4B5}"/>
          </ac:spMkLst>
        </pc:spChg>
        <pc:spChg chg="mod">
          <ac:chgData name="Sun, Baixi" userId="33e4b0be-4e0e-4453-8ce4-c206c6149ff1" providerId="ADAL" clId="{A7801207-DF17-3546-90C1-6EE3E5BFEFD4}" dt="2024-11-30T17:50:58.694" v="1339" actId="1076"/>
          <ac:spMkLst>
            <pc:docMk/>
            <pc:sldMk cId="1252222770" sldId="1540"/>
            <ac:spMk id="9" creationId="{75CB7DEC-72F5-0165-FBDB-A021702016A3}"/>
          </ac:spMkLst>
        </pc:spChg>
        <pc:spChg chg="mod">
          <ac:chgData name="Sun, Baixi" userId="33e4b0be-4e0e-4453-8ce4-c206c6149ff1" providerId="ADAL" clId="{A7801207-DF17-3546-90C1-6EE3E5BFEFD4}" dt="2024-11-30T17:56:43.963" v="1482" actId="20577"/>
          <ac:spMkLst>
            <pc:docMk/>
            <pc:sldMk cId="1252222770" sldId="1540"/>
            <ac:spMk id="10" creationId="{CE841938-B54A-8E64-50A3-1D812617305A}"/>
          </ac:spMkLst>
        </pc:spChg>
        <pc:spChg chg="add mod">
          <ac:chgData name="Sun, Baixi" userId="33e4b0be-4e0e-4453-8ce4-c206c6149ff1" providerId="ADAL" clId="{A7801207-DF17-3546-90C1-6EE3E5BFEFD4}" dt="2024-11-30T17:55:31.075" v="1452" actId="1076"/>
          <ac:spMkLst>
            <pc:docMk/>
            <pc:sldMk cId="1252222770" sldId="1540"/>
            <ac:spMk id="11" creationId="{B85AF282-AA72-BDB5-346F-6F8416BEC706}"/>
          </ac:spMkLst>
        </pc:spChg>
        <pc:spChg chg="add mod">
          <ac:chgData name="Sun, Baixi" userId="33e4b0be-4e0e-4453-8ce4-c206c6149ff1" providerId="ADAL" clId="{A7801207-DF17-3546-90C1-6EE3E5BFEFD4}" dt="2024-11-30T17:52:40.604" v="1372" actId="113"/>
          <ac:spMkLst>
            <pc:docMk/>
            <pc:sldMk cId="1252222770" sldId="1540"/>
            <ac:spMk id="12" creationId="{260AC88A-812D-6B5A-D08F-8F7F7BD1F5B4}"/>
          </ac:spMkLst>
        </pc:spChg>
        <pc:spChg chg="add mod">
          <ac:chgData name="Sun, Baixi" userId="33e4b0be-4e0e-4453-8ce4-c206c6149ff1" providerId="ADAL" clId="{A7801207-DF17-3546-90C1-6EE3E5BFEFD4}" dt="2024-11-30T18:18:20.834" v="2298" actId="20577"/>
          <ac:spMkLst>
            <pc:docMk/>
            <pc:sldMk cId="1252222770" sldId="1540"/>
            <ac:spMk id="13" creationId="{6868B258-7EDC-BF77-B609-FF64B9688AE4}"/>
          </ac:spMkLst>
        </pc:spChg>
        <pc:spChg chg="add mod">
          <ac:chgData name="Sun, Baixi" userId="33e4b0be-4e0e-4453-8ce4-c206c6149ff1" providerId="ADAL" clId="{A7801207-DF17-3546-90C1-6EE3E5BFEFD4}" dt="2024-11-30T17:52:38.559" v="1371" actId="113"/>
          <ac:spMkLst>
            <pc:docMk/>
            <pc:sldMk cId="1252222770" sldId="1540"/>
            <ac:spMk id="14" creationId="{F79BBC41-C321-25BF-8652-7438DD6E48C4}"/>
          </ac:spMkLst>
        </pc:spChg>
        <pc:spChg chg="add mod">
          <ac:chgData name="Sun, Baixi" userId="33e4b0be-4e0e-4453-8ce4-c206c6149ff1" providerId="ADAL" clId="{A7801207-DF17-3546-90C1-6EE3E5BFEFD4}" dt="2024-11-30T17:52:38.559" v="1371" actId="113"/>
          <ac:spMkLst>
            <pc:docMk/>
            <pc:sldMk cId="1252222770" sldId="1540"/>
            <ac:spMk id="15" creationId="{AA381755-1923-2DEC-5040-8446A3E28449}"/>
          </ac:spMkLst>
        </pc:spChg>
        <pc:spChg chg="add mod">
          <ac:chgData name="Sun, Baixi" userId="33e4b0be-4e0e-4453-8ce4-c206c6149ff1" providerId="ADAL" clId="{A7801207-DF17-3546-90C1-6EE3E5BFEFD4}" dt="2024-11-30T17:53:08.766" v="1384" actId="113"/>
          <ac:spMkLst>
            <pc:docMk/>
            <pc:sldMk cId="1252222770" sldId="1540"/>
            <ac:spMk id="17" creationId="{960DAC5A-7AD7-4595-8D0C-7A53548A4FD7}"/>
          </ac:spMkLst>
        </pc:spChg>
        <pc:spChg chg="add mod">
          <ac:chgData name="Sun, Baixi" userId="33e4b0be-4e0e-4453-8ce4-c206c6149ff1" providerId="ADAL" clId="{A7801207-DF17-3546-90C1-6EE3E5BFEFD4}" dt="2024-11-30T17:53:08.766" v="1384" actId="113"/>
          <ac:spMkLst>
            <pc:docMk/>
            <pc:sldMk cId="1252222770" sldId="1540"/>
            <ac:spMk id="18" creationId="{A71459C4-97FE-F013-9EFF-0475C79C2ADA}"/>
          </ac:spMkLst>
        </pc:spChg>
        <pc:spChg chg="add mod">
          <ac:chgData name="Sun, Baixi" userId="33e4b0be-4e0e-4453-8ce4-c206c6149ff1" providerId="ADAL" clId="{A7801207-DF17-3546-90C1-6EE3E5BFEFD4}" dt="2024-11-30T17:53:08.766" v="1384" actId="113"/>
          <ac:spMkLst>
            <pc:docMk/>
            <pc:sldMk cId="1252222770" sldId="1540"/>
            <ac:spMk id="19" creationId="{B5F84762-1551-3AD6-964B-8FFB5ADB8A54}"/>
          </ac:spMkLst>
        </pc:spChg>
        <pc:spChg chg="add mod">
          <ac:chgData name="Sun, Baixi" userId="33e4b0be-4e0e-4453-8ce4-c206c6149ff1" providerId="ADAL" clId="{A7801207-DF17-3546-90C1-6EE3E5BFEFD4}" dt="2024-11-30T17:53:17.945" v="1387" actId="20577"/>
          <ac:spMkLst>
            <pc:docMk/>
            <pc:sldMk cId="1252222770" sldId="1540"/>
            <ac:spMk id="20" creationId="{C3E9A817-78CD-A492-FA53-49A313FF3D9E}"/>
          </ac:spMkLst>
        </pc:spChg>
        <pc:spChg chg="add mod">
          <ac:chgData name="Sun, Baixi" userId="33e4b0be-4e0e-4453-8ce4-c206c6149ff1" providerId="ADAL" clId="{A7801207-DF17-3546-90C1-6EE3E5BFEFD4}" dt="2024-11-30T17:53:39.965" v="1398" actId="20577"/>
          <ac:spMkLst>
            <pc:docMk/>
            <pc:sldMk cId="1252222770" sldId="1540"/>
            <ac:spMk id="21" creationId="{7DB2D477-3A94-845B-3BFB-6161C75CF394}"/>
          </ac:spMkLst>
        </pc:spChg>
        <pc:spChg chg="add mod">
          <ac:chgData name="Sun, Baixi" userId="33e4b0be-4e0e-4453-8ce4-c206c6149ff1" providerId="ADAL" clId="{A7801207-DF17-3546-90C1-6EE3E5BFEFD4}" dt="2024-11-30T17:53:50.417" v="1406" actId="20577"/>
          <ac:spMkLst>
            <pc:docMk/>
            <pc:sldMk cId="1252222770" sldId="1540"/>
            <ac:spMk id="22" creationId="{00B261DF-5F7C-77CB-C336-4BFDA26F6BA7}"/>
          </ac:spMkLst>
        </pc:spChg>
        <pc:spChg chg="add mod">
          <ac:chgData name="Sun, Baixi" userId="33e4b0be-4e0e-4453-8ce4-c206c6149ff1" providerId="ADAL" clId="{A7801207-DF17-3546-90C1-6EE3E5BFEFD4}" dt="2024-11-30T17:54:03.372" v="1413" actId="1076"/>
          <ac:spMkLst>
            <pc:docMk/>
            <pc:sldMk cId="1252222770" sldId="1540"/>
            <ac:spMk id="24" creationId="{5C784109-FB97-B89E-9F7A-15D9679F821B}"/>
          </ac:spMkLst>
        </pc:spChg>
        <pc:spChg chg="add mod">
          <ac:chgData name="Sun, Baixi" userId="33e4b0be-4e0e-4453-8ce4-c206c6149ff1" providerId="ADAL" clId="{A7801207-DF17-3546-90C1-6EE3E5BFEFD4}" dt="2024-11-30T17:55:40.735" v="1457" actId="1076"/>
          <ac:spMkLst>
            <pc:docMk/>
            <pc:sldMk cId="1252222770" sldId="1540"/>
            <ac:spMk id="27" creationId="{79FC8E7A-5442-8CD8-0112-13205F281E30}"/>
          </ac:spMkLst>
        </pc:spChg>
        <pc:spChg chg="add mod">
          <ac:chgData name="Sun, Baixi" userId="33e4b0be-4e0e-4453-8ce4-c206c6149ff1" providerId="ADAL" clId="{A7801207-DF17-3546-90C1-6EE3E5BFEFD4}" dt="2024-11-30T17:55:11.154" v="1446" actId="1076"/>
          <ac:spMkLst>
            <pc:docMk/>
            <pc:sldMk cId="1252222770" sldId="1540"/>
            <ac:spMk id="29" creationId="{6F61E23B-1A46-AD8F-E457-801300488F84}"/>
          </ac:spMkLst>
        </pc:spChg>
        <pc:spChg chg="add mod">
          <ac:chgData name="Sun, Baixi" userId="33e4b0be-4e0e-4453-8ce4-c206c6149ff1" providerId="ADAL" clId="{A7801207-DF17-3546-90C1-6EE3E5BFEFD4}" dt="2024-11-30T17:55:54.426" v="1474" actId="1076"/>
          <ac:spMkLst>
            <pc:docMk/>
            <pc:sldMk cId="1252222770" sldId="1540"/>
            <ac:spMk id="42" creationId="{D00CC48F-619B-A75C-A84E-36E29979AA1E}"/>
          </ac:spMkLst>
        </pc:spChg>
        <pc:cxnChg chg="add mod">
          <ac:chgData name="Sun, Baixi" userId="33e4b0be-4e0e-4453-8ce4-c206c6149ff1" providerId="ADAL" clId="{A7801207-DF17-3546-90C1-6EE3E5BFEFD4}" dt="2024-11-30T17:55:42.941" v="1458" actId="1076"/>
          <ac:cxnSpMkLst>
            <pc:docMk/>
            <pc:sldMk cId="1252222770" sldId="1540"/>
            <ac:cxnSpMk id="26" creationId="{15DCBA54-5AE7-5A55-CF70-3AFD06D08E69}"/>
          </ac:cxnSpMkLst>
        </pc:cxnChg>
        <pc:cxnChg chg="add mod">
          <ac:chgData name="Sun, Baixi" userId="33e4b0be-4e0e-4453-8ce4-c206c6149ff1" providerId="ADAL" clId="{A7801207-DF17-3546-90C1-6EE3E5BFEFD4}" dt="2024-11-30T17:55:35.188" v="1454" actId="14100"/>
          <ac:cxnSpMkLst>
            <pc:docMk/>
            <pc:sldMk cId="1252222770" sldId="1540"/>
            <ac:cxnSpMk id="30" creationId="{47E4E884-AAEC-FEAD-E2B3-5AB151385680}"/>
          </ac:cxnSpMkLst>
        </pc:cxnChg>
        <pc:cxnChg chg="add mod">
          <ac:chgData name="Sun, Baixi" userId="33e4b0be-4e0e-4453-8ce4-c206c6149ff1" providerId="ADAL" clId="{A7801207-DF17-3546-90C1-6EE3E5BFEFD4}" dt="2024-11-30T17:55:38.805" v="1456" actId="14100"/>
          <ac:cxnSpMkLst>
            <pc:docMk/>
            <pc:sldMk cId="1252222770" sldId="1540"/>
            <ac:cxnSpMk id="32" creationId="{FEF7EF4D-96F3-588E-6B1D-F5DE34C87E91}"/>
          </ac:cxnSpMkLst>
        </pc:cxnChg>
        <pc:cxnChg chg="add mod">
          <ac:chgData name="Sun, Baixi" userId="33e4b0be-4e0e-4453-8ce4-c206c6149ff1" providerId="ADAL" clId="{A7801207-DF17-3546-90C1-6EE3E5BFEFD4}" dt="2024-11-30T17:56:08.087" v="1478" actId="1076"/>
          <ac:cxnSpMkLst>
            <pc:docMk/>
            <pc:sldMk cId="1252222770" sldId="1540"/>
            <ac:cxnSpMk id="43" creationId="{4399CE52-CAB4-2DDF-6509-EFEA5B35413E}"/>
          </ac:cxnSpMkLst>
        </pc:cxnChg>
      </pc:sldChg>
      <pc:sldChg chg="addSp delSp modSp add mod">
        <pc:chgData name="Sun, Baixi" userId="33e4b0be-4e0e-4453-8ce4-c206c6149ff1" providerId="ADAL" clId="{A7801207-DF17-3546-90C1-6EE3E5BFEFD4}" dt="2024-11-30T17:58:36.724" v="1601" actId="20577"/>
        <pc:sldMkLst>
          <pc:docMk/>
          <pc:sldMk cId="1821723345" sldId="1541"/>
        </pc:sldMkLst>
        <pc:spChg chg="mod">
          <ac:chgData name="Sun, Baixi" userId="33e4b0be-4e0e-4453-8ce4-c206c6149ff1" providerId="ADAL" clId="{A7801207-DF17-3546-90C1-6EE3E5BFEFD4}" dt="2024-11-30T17:57:18.588" v="1517" actId="20577"/>
          <ac:spMkLst>
            <pc:docMk/>
            <pc:sldMk cId="1821723345" sldId="1541"/>
            <ac:spMk id="3" creationId="{E914C927-2EB0-90FF-EE49-30374F7CC578}"/>
          </ac:spMkLst>
        </pc:spChg>
        <pc:spChg chg="add mod">
          <ac:chgData name="Sun, Baixi" userId="33e4b0be-4e0e-4453-8ce4-c206c6149ff1" providerId="ADAL" clId="{A7801207-DF17-3546-90C1-6EE3E5BFEFD4}" dt="2024-11-30T17:58:08.470" v="1559" actId="403"/>
          <ac:spMkLst>
            <pc:docMk/>
            <pc:sldMk cId="1821723345" sldId="1541"/>
            <ac:spMk id="16" creationId="{E33BDCFB-7E76-3107-A45B-9E450BAD76B2}"/>
          </ac:spMkLst>
        </pc:spChg>
        <pc:spChg chg="add mod">
          <ac:chgData name="Sun, Baixi" userId="33e4b0be-4e0e-4453-8ce4-c206c6149ff1" providerId="ADAL" clId="{A7801207-DF17-3546-90C1-6EE3E5BFEFD4}" dt="2024-11-30T17:58:36.724" v="1601" actId="20577"/>
          <ac:spMkLst>
            <pc:docMk/>
            <pc:sldMk cId="1821723345" sldId="1541"/>
            <ac:spMk id="23" creationId="{CF458977-AE38-92B1-AA02-219B8EDDDFF1}"/>
          </ac:spMkLst>
        </pc:spChg>
      </pc:sldChg>
      <pc:sldChg chg="addSp delSp modSp add mod">
        <pc:chgData name="Sun, Baixi" userId="33e4b0be-4e0e-4453-8ce4-c206c6149ff1" providerId="ADAL" clId="{A7801207-DF17-3546-90C1-6EE3E5BFEFD4}" dt="2024-11-30T18:09:56.491" v="2167" actId="14100"/>
        <pc:sldMkLst>
          <pc:docMk/>
          <pc:sldMk cId="2406759272" sldId="1542"/>
        </pc:sldMkLst>
        <pc:spChg chg="mod">
          <ac:chgData name="Sun, Baixi" userId="33e4b0be-4e0e-4453-8ce4-c206c6149ff1" providerId="ADAL" clId="{A7801207-DF17-3546-90C1-6EE3E5BFEFD4}" dt="2024-11-30T18:04:36.154" v="1793" actId="20577"/>
          <ac:spMkLst>
            <pc:docMk/>
            <pc:sldMk cId="2406759272" sldId="1542"/>
            <ac:spMk id="3" creationId="{77317938-F27B-9F7D-241C-179EEF5F2113}"/>
          </ac:spMkLst>
        </pc:spChg>
        <pc:spChg chg="mod">
          <ac:chgData name="Sun, Baixi" userId="33e4b0be-4e0e-4453-8ce4-c206c6149ff1" providerId="ADAL" clId="{A7801207-DF17-3546-90C1-6EE3E5BFEFD4}" dt="2024-11-30T18:01:57.684" v="1792" actId="20577"/>
          <ac:spMkLst>
            <pc:docMk/>
            <pc:sldMk cId="2406759272" sldId="1542"/>
            <ac:spMk id="4" creationId="{8F9DC8F2-9967-EB1A-B0D0-68CF21BCD7D9}"/>
          </ac:spMkLst>
        </pc:spChg>
        <pc:spChg chg="add mod">
          <ac:chgData name="Sun, Baixi" userId="33e4b0be-4e0e-4453-8ce4-c206c6149ff1" providerId="ADAL" clId="{A7801207-DF17-3546-90C1-6EE3E5BFEFD4}" dt="2024-11-30T18:06:03.663" v="1965" actId="20577"/>
          <ac:spMkLst>
            <pc:docMk/>
            <pc:sldMk cId="2406759272" sldId="1542"/>
            <ac:spMk id="6" creationId="{21F3E556-94D0-A0CB-4091-0A2133913128}"/>
          </ac:spMkLst>
        </pc:spChg>
        <pc:spChg chg="add mod">
          <ac:chgData name="Sun, Baixi" userId="33e4b0be-4e0e-4453-8ce4-c206c6149ff1" providerId="ADAL" clId="{A7801207-DF17-3546-90C1-6EE3E5BFEFD4}" dt="2024-11-30T18:09:56.491" v="2167" actId="14100"/>
          <ac:spMkLst>
            <pc:docMk/>
            <pc:sldMk cId="2406759272" sldId="1542"/>
            <ac:spMk id="8" creationId="{CF214B1F-371B-5339-F069-F090CDE27999}"/>
          </ac:spMkLst>
        </pc:spChg>
      </pc:sldChg>
      <pc:sldChg chg="addSp delSp modSp add mod">
        <pc:chgData name="Sun, Baixi" userId="33e4b0be-4e0e-4453-8ce4-c206c6149ff1" providerId="ADAL" clId="{A7801207-DF17-3546-90C1-6EE3E5BFEFD4}" dt="2024-11-30T18:10:29.510" v="2168" actId="478"/>
        <pc:sldMkLst>
          <pc:docMk/>
          <pc:sldMk cId="3631224189" sldId="1543"/>
        </pc:sldMkLst>
        <pc:spChg chg="mod">
          <ac:chgData name="Sun, Baixi" userId="33e4b0be-4e0e-4453-8ce4-c206c6149ff1" providerId="ADAL" clId="{A7801207-DF17-3546-90C1-6EE3E5BFEFD4}" dt="2024-11-30T18:06:57.399" v="1992" actId="20577"/>
          <ac:spMkLst>
            <pc:docMk/>
            <pc:sldMk cId="3631224189" sldId="1543"/>
            <ac:spMk id="3" creationId="{73DEB00D-7241-F381-288B-85B41DBFEC3D}"/>
          </ac:spMkLst>
        </pc:spChg>
        <pc:spChg chg="mod">
          <ac:chgData name="Sun, Baixi" userId="33e4b0be-4e0e-4453-8ce4-c206c6149ff1" providerId="ADAL" clId="{A7801207-DF17-3546-90C1-6EE3E5BFEFD4}" dt="2024-11-30T18:08:08.746" v="2148" actId="20577"/>
          <ac:spMkLst>
            <pc:docMk/>
            <pc:sldMk cId="3631224189" sldId="1543"/>
            <ac:spMk id="4" creationId="{BAF4B10F-110F-19A8-96AC-1F1616AE8BF9}"/>
          </ac:spMkLst>
        </pc:spChg>
      </pc:sldChg>
      <pc:sldChg chg="delSp modSp add mod">
        <pc:chgData name="Sun, Baixi" userId="33e4b0be-4e0e-4453-8ce4-c206c6149ff1" providerId="ADAL" clId="{A7801207-DF17-3546-90C1-6EE3E5BFEFD4}" dt="2024-11-30T18:18:28.812" v="2299" actId="20577"/>
        <pc:sldMkLst>
          <pc:docMk/>
          <pc:sldMk cId="4192454101" sldId="1544"/>
        </pc:sldMkLst>
        <pc:spChg chg="mod">
          <ac:chgData name="Sun, Baixi" userId="33e4b0be-4e0e-4453-8ce4-c206c6149ff1" providerId="ADAL" clId="{A7801207-DF17-3546-90C1-6EE3E5BFEFD4}" dt="2024-11-30T18:12:27.601" v="2171" actId="207"/>
          <ac:spMkLst>
            <pc:docMk/>
            <pc:sldMk cId="4192454101" sldId="1544"/>
            <ac:spMk id="10" creationId="{2F33CF5F-643B-014A-946E-FBC03EC099C1}"/>
          </ac:spMkLst>
        </pc:spChg>
        <pc:spChg chg="mod">
          <ac:chgData name="Sun, Baixi" userId="33e4b0be-4e0e-4453-8ce4-c206c6149ff1" providerId="ADAL" clId="{A7801207-DF17-3546-90C1-6EE3E5BFEFD4}" dt="2024-11-30T18:14:50.569" v="2215" actId="1076"/>
          <ac:spMkLst>
            <pc:docMk/>
            <pc:sldMk cId="4192454101" sldId="1544"/>
            <ac:spMk id="11" creationId="{98A77EA3-8284-95B0-3521-9956A0E92224}"/>
          </ac:spMkLst>
        </pc:spChg>
        <pc:spChg chg="mod">
          <ac:chgData name="Sun, Baixi" userId="33e4b0be-4e0e-4453-8ce4-c206c6149ff1" providerId="ADAL" clId="{A7801207-DF17-3546-90C1-6EE3E5BFEFD4}" dt="2024-11-30T18:18:28.812" v="2299" actId="20577"/>
          <ac:spMkLst>
            <pc:docMk/>
            <pc:sldMk cId="4192454101" sldId="1544"/>
            <ac:spMk id="13" creationId="{3C3470EF-61E6-2ED1-7E8A-A983482C409A}"/>
          </ac:spMkLst>
        </pc:spChg>
      </pc:sldChg>
      <pc:sldChg chg="addSp delSp modSp add mod">
        <pc:chgData name="Sun, Baixi" userId="33e4b0be-4e0e-4453-8ce4-c206c6149ff1" providerId="ADAL" clId="{A7801207-DF17-3546-90C1-6EE3E5BFEFD4}" dt="2024-11-30T18:19:10.453" v="2310" actId="207"/>
        <pc:sldMkLst>
          <pc:docMk/>
          <pc:sldMk cId="4132952192" sldId="1545"/>
        </pc:sldMkLst>
        <pc:spChg chg="mod">
          <ac:chgData name="Sun, Baixi" userId="33e4b0be-4e0e-4453-8ce4-c206c6149ff1" providerId="ADAL" clId="{A7801207-DF17-3546-90C1-6EE3E5BFEFD4}" dt="2024-11-30T18:16:46.377" v="2251" actId="20577"/>
          <ac:spMkLst>
            <pc:docMk/>
            <pc:sldMk cId="4132952192" sldId="1545"/>
            <ac:spMk id="11" creationId="{A9DDB0ED-A0E0-5346-0EEF-B0D4380D7345}"/>
          </ac:spMkLst>
        </pc:spChg>
        <pc:spChg chg="mod">
          <ac:chgData name="Sun, Baixi" userId="33e4b0be-4e0e-4453-8ce4-c206c6149ff1" providerId="ADAL" clId="{A7801207-DF17-3546-90C1-6EE3E5BFEFD4}" dt="2024-11-30T18:18:35.157" v="2300" actId="20577"/>
          <ac:spMkLst>
            <pc:docMk/>
            <pc:sldMk cId="4132952192" sldId="1545"/>
            <ac:spMk id="13" creationId="{8FF07AE6-CC5B-FE96-6E89-3FB447A08B1B}"/>
          </ac:spMkLst>
        </pc:spChg>
        <pc:spChg chg="add mod">
          <ac:chgData name="Sun, Baixi" userId="33e4b0be-4e0e-4453-8ce4-c206c6149ff1" providerId="ADAL" clId="{A7801207-DF17-3546-90C1-6EE3E5BFEFD4}" dt="2024-11-30T18:15:36.594" v="2221" actId="1076"/>
          <ac:spMkLst>
            <pc:docMk/>
            <pc:sldMk cId="4132952192" sldId="1545"/>
            <ac:spMk id="16" creationId="{C7F4BCBE-60A0-4B90-8DE8-DF86A8C31546}"/>
          </ac:spMkLst>
        </pc:spChg>
        <pc:spChg chg="add mod">
          <ac:chgData name="Sun, Baixi" userId="33e4b0be-4e0e-4453-8ce4-c206c6149ff1" providerId="ADAL" clId="{A7801207-DF17-3546-90C1-6EE3E5BFEFD4}" dt="2024-11-30T18:19:06.613" v="2308" actId="207"/>
          <ac:spMkLst>
            <pc:docMk/>
            <pc:sldMk cId="4132952192" sldId="1545"/>
            <ac:spMk id="23" creationId="{B08F4AEF-5B89-FB75-6DAC-52950B026AE6}"/>
          </ac:spMkLst>
        </pc:spChg>
        <pc:spChg chg="mod">
          <ac:chgData name="Sun, Baixi" userId="33e4b0be-4e0e-4453-8ce4-c206c6149ff1" providerId="ADAL" clId="{A7801207-DF17-3546-90C1-6EE3E5BFEFD4}" dt="2024-11-30T18:15:42.145" v="2222" actId="1076"/>
          <ac:spMkLst>
            <pc:docMk/>
            <pc:sldMk cId="4132952192" sldId="1545"/>
            <ac:spMk id="24" creationId="{5DA296E5-1ED9-E497-9905-EBBCF0FA9620}"/>
          </ac:spMkLst>
        </pc:spChg>
        <pc:spChg chg="add mod">
          <ac:chgData name="Sun, Baixi" userId="33e4b0be-4e0e-4453-8ce4-c206c6149ff1" providerId="ADAL" clId="{A7801207-DF17-3546-90C1-6EE3E5BFEFD4}" dt="2024-11-30T18:19:08.640" v="2309" actId="207"/>
          <ac:spMkLst>
            <pc:docMk/>
            <pc:sldMk cId="4132952192" sldId="1545"/>
            <ac:spMk id="25" creationId="{EDAE0800-7708-AF8D-841A-47D1D1631898}"/>
          </ac:spMkLst>
        </pc:spChg>
        <pc:spChg chg="add mod">
          <ac:chgData name="Sun, Baixi" userId="33e4b0be-4e0e-4453-8ce4-c206c6149ff1" providerId="ADAL" clId="{A7801207-DF17-3546-90C1-6EE3E5BFEFD4}" dt="2024-11-30T18:19:10.453" v="2310" actId="207"/>
          <ac:spMkLst>
            <pc:docMk/>
            <pc:sldMk cId="4132952192" sldId="1545"/>
            <ac:spMk id="26" creationId="{EC4A7AE3-08D0-DAC0-84F5-3CCCA6E2AF2E}"/>
          </ac:spMkLst>
        </pc:spChg>
      </pc:sldChg>
      <pc:sldChg chg="del">
        <pc:chgData name="Sun, Baixi" userId="33e4b0be-4e0e-4453-8ce4-c206c6149ff1" providerId="ADAL" clId="{A7801207-DF17-3546-90C1-6EE3E5BFEFD4}" dt="2024-11-30T14:55:55.012" v="76" actId="2696"/>
        <pc:sldMkLst>
          <pc:docMk/>
          <pc:sldMk cId="1251082445" sldId="1546"/>
        </pc:sldMkLst>
      </pc:sldChg>
      <pc:sldChg chg="delSp modSp add mod">
        <pc:chgData name="Sun, Baixi" userId="33e4b0be-4e0e-4453-8ce4-c206c6149ff1" providerId="ADAL" clId="{A7801207-DF17-3546-90C1-6EE3E5BFEFD4}" dt="2024-11-30T18:18:44.465" v="2303" actId="207"/>
        <pc:sldMkLst>
          <pc:docMk/>
          <pc:sldMk cId="4043567656" sldId="1546"/>
        </pc:sldMkLst>
        <pc:spChg chg="mod">
          <ac:chgData name="Sun, Baixi" userId="33e4b0be-4e0e-4453-8ce4-c206c6149ff1" providerId="ADAL" clId="{A7801207-DF17-3546-90C1-6EE3E5BFEFD4}" dt="2024-11-30T18:16:22.248" v="2239" actId="207"/>
          <ac:spMkLst>
            <pc:docMk/>
            <pc:sldMk cId="4043567656" sldId="1546"/>
            <ac:spMk id="10" creationId="{A182CB9A-761E-66FA-69BE-386310A19D85}"/>
          </ac:spMkLst>
        </pc:spChg>
        <pc:spChg chg="mod">
          <ac:chgData name="Sun, Baixi" userId="33e4b0be-4e0e-4453-8ce4-c206c6149ff1" providerId="ADAL" clId="{A7801207-DF17-3546-90C1-6EE3E5BFEFD4}" dt="2024-11-30T18:18:44.465" v="2303" actId="207"/>
          <ac:spMkLst>
            <pc:docMk/>
            <pc:sldMk cId="4043567656" sldId="1546"/>
            <ac:spMk id="11" creationId="{AF74D644-3DA5-74F7-1615-7FAA589C6AC1}"/>
          </ac:spMkLst>
        </pc:spChg>
        <pc:spChg chg="mod">
          <ac:chgData name="Sun, Baixi" userId="33e4b0be-4e0e-4453-8ce4-c206c6149ff1" providerId="ADAL" clId="{A7801207-DF17-3546-90C1-6EE3E5BFEFD4}" dt="2024-11-30T18:18:41.286" v="2302" actId="20577"/>
          <ac:spMkLst>
            <pc:docMk/>
            <pc:sldMk cId="4043567656" sldId="1546"/>
            <ac:spMk id="13" creationId="{D300CEBB-6A05-0EB6-DA4C-73AE71E3F507}"/>
          </ac:spMkLst>
        </pc:spChg>
      </pc:sldChg>
      <pc:sldChg chg="del">
        <pc:chgData name="Sun, Baixi" userId="33e4b0be-4e0e-4453-8ce4-c206c6149ff1" providerId="ADAL" clId="{A7801207-DF17-3546-90C1-6EE3E5BFEFD4}" dt="2024-11-30T14:55:55.017" v="81" actId="2696"/>
        <pc:sldMkLst>
          <pc:docMk/>
          <pc:sldMk cId="818824786" sldId="1547"/>
        </pc:sldMkLst>
      </pc:sldChg>
      <pc:sldChg chg="modSp add mod">
        <pc:chgData name="Sun, Baixi" userId="33e4b0be-4e0e-4453-8ce4-c206c6149ff1" providerId="ADAL" clId="{A7801207-DF17-3546-90C1-6EE3E5BFEFD4}" dt="2024-11-30T18:19:02.098" v="2307" actId="207"/>
        <pc:sldMkLst>
          <pc:docMk/>
          <pc:sldMk cId="1848879503" sldId="1547"/>
        </pc:sldMkLst>
        <pc:spChg chg="mod">
          <ac:chgData name="Sun, Baixi" userId="33e4b0be-4e0e-4453-8ce4-c206c6149ff1" providerId="ADAL" clId="{A7801207-DF17-3546-90C1-6EE3E5BFEFD4}" dt="2024-11-30T18:19:02.098" v="2307" actId="207"/>
          <ac:spMkLst>
            <pc:docMk/>
            <pc:sldMk cId="1848879503" sldId="1547"/>
            <ac:spMk id="26" creationId="{305AC4EE-180C-2E42-E9DD-98D68592A041}"/>
          </ac:spMkLst>
        </pc:spChg>
      </pc:sldChg>
      <pc:sldChg chg="modSp add mod">
        <pc:chgData name="Sun, Baixi" userId="33e4b0be-4e0e-4453-8ce4-c206c6149ff1" providerId="ADAL" clId="{A7801207-DF17-3546-90C1-6EE3E5BFEFD4}" dt="2024-11-30T18:20:29.395" v="2331" actId="20577"/>
        <pc:sldMkLst>
          <pc:docMk/>
          <pc:sldMk cId="307230171" sldId="1548"/>
        </pc:sldMkLst>
        <pc:spChg chg="mod">
          <ac:chgData name="Sun, Baixi" userId="33e4b0be-4e0e-4453-8ce4-c206c6149ff1" providerId="ADAL" clId="{A7801207-DF17-3546-90C1-6EE3E5BFEFD4}" dt="2024-11-30T18:19:30.759" v="2313" actId="207"/>
          <ac:spMkLst>
            <pc:docMk/>
            <pc:sldMk cId="307230171" sldId="1548"/>
            <ac:spMk id="10" creationId="{E553684A-F449-60E9-898E-118404271959}"/>
          </ac:spMkLst>
        </pc:spChg>
        <pc:spChg chg="mod">
          <ac:chgData name="Sun, Baixi" userId="33e4b0be-4e0e-4453-8ce4-c206c6149ff1" providerId="ADAL" clId="{A7801207-DF17-3546-90C1-6EE3E5BFEFD4}" dt="2024-11-30T18:20:29.395" v="2331" actId="20577"/>
          <ac:spMkLst>
            <pc:docMk/>
            <pc:sldMk cId="307230171" sldId="1548"/>
            <ac:spMk id="11" creationId="{997A1E44-EB6D-C6C3-4465-42D7D72F6608}"/>
          </ac:spMkLst>
        </pc:spChg>
      </pc:sldChg>
      <pc:sldChg chg="addSp delSp modSp add mod">
        <pc:chgData name="Sun, Baixi" userId="33e4b0be-4e0e-4453-8ce4-c206c6149ff1" providerId="ADAL" clId="{A7801207-DF17-3546-90C1-6EE3E5BFEFD4}" dt="2024-11-30T18:21:14.486" v="2343" actId="208"/>
        <pc:sldMkLst>
          <pc:docMk/>
          <pc:sldMk cId="3346298962" sldId="1549"/>
        </pc:sldMkLst>
        <pc:spChg chg="add mod">
          <ac:chgData name="Sun, Baixi" userId="33e4b0be-4e0e-4453-8ce4-c206c6149ff1" providerId="ADAL" clId="{A7801207-DF17-3546-90C1-6EE3E5BFEFD4}" dt="2024-11-30T18:21:14.486" v="2343" actId="208"/>
          <ac:spMkLst>
            <pc:docMk/>
            <pc:sldMk cId="3346298962" sldId="1549"/>
            <ac:spMk id="4" creationId="{D1D4A07D-0E13-F487-AF09-FC30F907EA29}"/>
          </ac:spMkLst>
        </pc:spChg>
      </pc:sldChg>
      <pc:sldChg chg="add del">
        <pc:chgData name="Sun, Baixi" userId="33e4b0be-4e0e-4453-8ce4-c206c6149ff1" providerId="ADAL" clId="{A7801207-DF17-3546-90C1-6EE3E5BFEFD4}" dt="2024-11-30T18:21:30.038" v="2345" actId="2696"/>
        <pc:sldMkLst>
          <pc:docMk/>
          <pc:sldMk cId="136927713" sldId="1550"/>
        </pc:sldMkLst>
      </pc:sldChg>
      <pc:sldChg chg="modSp add mod ord">
        <pc:chgData name="Sun, Baixi" userId="33e4b0be-4e0e-4453-8ce4-c206c6149ff1" providerId="ADAL" clId="{A7801207-DF17-3546-90C1-6EE3E5BFEFD4}" dt="2024-11-30T18:33:53.814" v="3089" actId="108"/>
        <pc:sldMkLst>
          <pc:docMk/>
          <pc:sldMk cId="2623908290" sldId="1550"/>
        </pc:sldMkLst>
        <pc:spChg chg="mod">
          <ac:chgData name="Sun, Baixi" userId="33e4b0be-4e0e-4453-8ce4-c206c6149ff1" providerId="ADAL" clId="{A7801207-DF17-3546-90C1-6EE3E5BFEFD4}" dt="2024-11-30T18:26:44.722" v="2358" actId="20577"/>
          <ac:spMkLst>
            <pc:docMk/>
            <pc:sldMk cId="2623908290" sldId="1550"/>
            <ac:spMk id="3" creationId="{CF34B98B-2A42-4F50-ED56-35D4C504D061}"/>
          </ac:spMkLst>
        </pc:spChg>
        <pc:spChg chg="mod">
          <ac:chgData name="Sun, Baixi" userId="33e4b0be-4e0e-4453-8ce4-c206c6149ff1" providerId="ADAL" clId="{A7801207-DF17-3546-90C1-6EE3E5BFEFD4}" dt="2024-11-30T18:33:53.814" v="3089" actId="108"/>
          <ac:spMkLst>
            <pc:docMk/>
            <pc:sldMk cId="2623908290" sldId="1550"/>
            <ac:spMk id="4" creationId="{C4DE7184-7FCE-4557-2878-A8B50204AA89}"/>
          </ac:spMkLst>
        </pc:spChg>
      </pc:sldChg>
      <pc:sldChg chg="modSp add mod">
        <pc:chgData name="Sun, Baixi" userId="33e4b0be-4e0e-4453-8ce4-c206c6149ff1" providerId="ADAL" clId="{A7801207-DF17-3546-90C1-6EE3E5BFEFD4}" dt="2024-12-02T07:31:57.368" v="3646" actId="5793"/>
        <pc:sldMkLst>
          <pc:docMk/>
          <pc:sldMk cId="3035321964" sldId="1551"/>
        </pc:sldMkLst>
        <pc:spChg chg="mod">
          <ac:chgData name="Sun, Baixi" userId="33e4b0be-4e0e-4453-8ce4-c206c6149ff1" providerId="ADAL" clId="{A7801207-DF17-3546-90C1-6EE3E5BFEFD4}" dt="2024-11-30T18:35:23.398" v="3101" actId="20577"/>
          <ac:spMkLst>
            <pc:docMk/>
            <pc:sldMk cId="3035321964" sldId="1551"/>
            <ac:spMk id="3" creationId="{721EE4A5-16C8-69B3-C8CF-D91938292DFE}"/>
          </ac:spMkLst>
        </pc:spChg>
        <pc:spChg chg="mod">
          <ac:chgData name="Sun, Baixi" userId="33e4b0be-4e0e-4453-8ce4-c206c6149ff1" providerId="ADAL" clId="{A7801207-DF17-3546-90C1-6EE3E5BFEFD4}" dt="2024-12-02T07:31:57.368" v="3646" actId="5793"/>
          <ac:spMkLst>
            <pc:docMk/>
            <pc:sldMk cId="3035321964" sldId="1551"/>
            <ac:spMk id="4" creationId="{6B2771EC-2B9B-1B08-F126-936A7017E237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07:33:29.681" v="3660" actId="20577"/>
        <pc:sldMkLst>
          <pc:docMk/>
          <pc:sldMk cId="3105131741" sldId="1552"/>
        </pc:sldMkLst>
        <pc:spChg chg="mod">
          <ac:chgData name="Sun, Baixi" userId="33e4b0be-4e0e-4453-8ce4-c206c6149ff1" providerId="ADAL" clId="{A7801207-DF17-3546-90C1-6EE3E5BFEFD4}" dt="2024-12-02T07:33:29.681" v="3660" actId="20577"/>
          <ac:spMkLst>
            <pc:docMk/>
            <pc:sldMk cId="3105131741" sldId="1552"/>
            <ac:spMk id="3" creationId="{A5589B02-10DC-A8D2-2009-FD21D102381E}"/>
          </ac:spMkLst>
        </pc:spChg>
        <pc:spChg chg="mod">
          <ac:chgData name="Sun, Baixi" userId="33e4b0be-4e0e-4453-8ce4-c206c6149ff1" providerId="ADAL" clId="{A7801207-DF17-3546-90C1-6EE3E5BFEFD4}" dt="2024-11-30T18:41:30.732" v="3197" actId="20577"/>
          <ac:spMkLst>
            <pc:docMk/>
            <pc:sldMk cId="3105131741" sldId="1552"/>
            <ac:spMk id="4" creationId="{89FA75BE-A547-5700-472C-3ECCDBE45D26}"/>
          </ac:spMkLst>
        </pc:spChg>
        <pc:spChg chg="add mod">
          <ac:chgData name="Sun, Baixi" userId="33e4b0be-4e0e-4453-8ce4-c206c6149ff1" providerId="ADAL" clId="{A7801207-DF17-3546-90C1-6EE3E5BFEFD4}" dt="2024-11-30T18:41:36.599" v="3198" actId="1076"/>
          <ac:spMkLst>
            <pc:docMk/>
            <pc:sldMk cId="3105131741" sldId="1552"/>
            <ac:spMk id="8" creationId="{8B9ACCCB-1A8D-275D-E574-4D834EDB5642}"/>
          </ac:spMkLst>
        </pc:spChg>
        <pc:spChg chg="add mod">
          <ac:chgData name="Sun, Baixi" userId="33e4b0be-4e0e-4453-8ce4-c206c6149ff1" providerId="ADAL" clId="{A7801207-DF17-3546-90C1-6EE3E5BFEFD4}" dt="2024-11-30T18:48:47.910" v="3493" actId="1076"/>
          <ac:spMkLst>
            <pc:docMk/>
            <pc:sldMk cId="3105131741" sldId="1552"/>
            <ac:spMk id="10" creationId="{A80DD5BC-DE97-2251-9D71-88F360C22095}"/>
          </ac:spMkLst>
        </pc:spChg>
      </pc:sldChg>
      <pc:sldChg chg="modSp add del mod">
        <pc:chgData name="Sun, Baixi" userId="33e4b0be-4e0e-4453-8ce4-c206c6149ff1" providerId="ADAL" clId="{A7801207-DF17-3546-90C1-6EE3E5BFEFD4}" dt="2024-11-30T18:40:26.197" v="3161" actId="2696"/>
        <pc:sldMkLst>
          <pc:docMk/>
          <pc:sldMk cId="205375429" sldId="1553"/>
        </pc:sldMkLst>
      </pc:sldChg>
      <pc:sldChg chg="addSp delSp modSp add mod">
        <pc:chgData name="Sun, Baixi" userId="33e4b0be-4e0e-4453-8ce4-c206c6149ff1" providerId="ADAL" clId="{A7801207-DF17-3546-90C1-6EE3E5BFEFD4}" dt="2024-12-02T07:33:38.617" v="3663" actId="478"/>
        <pc:sldMkLst>
          <pc:docMk/>
          <pc:sldMk cId="2491944678" sldId="1553"/>
        </pc:sldMkLst>
        <pc:spChg chg="del">
          <ac:chgData name="Sun, Baixi" userId="33e4b0be-4e0e-4453-8ce4-c206c6149ff1" providerId="ADAL" clId="{A7801207-DF17-3546-90C1-6EE3E5BFEFD4}" dt="2024-12-02T07:33:35.969" v="3661" actId="478"/>
          <ac:spMkLst>
            <pc:docMk/>
            <pc:sldMk cId="2491944678" sldId="1553"/>
            <ac:spMk id="3" creationId="{1E8CF776-9111-7A4D-1A73-2AF13CC5CCF3}"/>
          </ac:spMkLst>
        </pc:spChg>
        <pc:spChg chg="mod">
          <ac:chgData name="Sun, Baixi" userId="33e4b0be-4e0e-4453-8ce4-c206c6149ff1" providerId="ADAL" clId="{A7801207-DF17-3546-90C1-6EE3E5BFEFD4}" dt="2024-11-30T18:41:48.445" v="3224" actId="20577"/>
          <ac:spMkLst>
            <pc:docMk/>
            <pc:sldMk cId="2491944678" sldId="1553"/>
            <ac:spMk id="4" creationId="{323E742C-2A7E-A7C5-C116-039F8D4438E5}"/>
          </ac:spMkLst>
        </pc:spChg>
        <pc:spChg chg="add mod">
          <ac:chgData name="Sun, Baixi" userId="33e4b0be-4e0e-4453-8ce4-c206c6149ff1" providerId="ADAL" clId="{A7801207-DF17-3546-90C1-6EE3E5BFEFD4}" dt="2024-11-30T18:47:59.625" v="3465" actId="1076"/>
          <ac:spMkLst>
            <pc:docMk/>
            <pc:sldMk cId="2491944678" sldId="1553"/>
            <ac:spMk id="12" creationId="{6A5F9A86-62C8-7637-91C2-F2216442B148}"/>
          </ac:spMkLst>
        </pc:spChg>
        <pc:spChg chg="add mod">
          <ac:chgData name="Sun, Baixi" userId="33e4b0be-4e0e-4453-8ce4-c206c6149ff1" providerId="ADAL" clId="{A7801207-DF17-3546-90C1-6EE3E5BFEFD4}" dt="2024-11-30T18:48:51.499" v="3495"/>
          <ac:spMkLst>
            <pc:docMk/>
            <pc:sldMk cId="2491944678" sldId="1553"/>
            <ac:spMk id="15" creationId="{AC775A51-11EB-600C-811D-049FCF38F771}"/>
          </ac:spMkLst>
        </pc:spChg>
        <pc:spChg chg="add del mod">
          <ac:chgData name="Sun, Baixi" userId="33e4b0be-4e0e-4453-8ce4-c206c6149ff1" providerId="ADAL" clId="{A7801207-DF17-3546-90C1-6EE3E5BFEFD4}" dt="2024-12-02T07:33:38.617" v="3663" actId="478"/>
          <ac:spMkLst>
            <pc:docMk/>
            <pc:sldMk cId="2491944678" sldId="1553"/>
            <ac:spMk id="17" creationId="{C4DB7928-1427-04A4-8364-B957F85FB1C6}"/>
          </ac:spMkLst>
        </pc:spChg>
        <pc:spChg chg="add mod">
          <ac:chgData name="Sun, Baixi" userId="33e4b0be-4e0e-4453-8ce4-c206c6149ff1" providerId="ADAL" clId="{A7801207-DF17-3546-90C1-6EE3E5BFEFD4}" dt="2024-12-02T07:33:36.307" v="3662"/>
          <ac:spMkLst>
            <pc:docMk/>
            <pc:sldMk cId="2491944678" sldId="1553"/>
            <ac:spMk id="18" creationId="{ED580B7B-85AF-EC72-7816-933A9F626954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07:33:45.825" v="3666" actId="478"/>
        <pc:sldMkLst>
          <pc:docMk/>
          <pc:sldMk cId="1440297236" sldId="1554"/>
        </pc:sldMkLst>
        <pc:spChg chg="del">
          <ac:chgData name="Sun, Baixi" userId="33e4b0be-4e0e-4453-8ce4-c206c6149ff1" providerId="ADAL" clId="{A7801207-DF17-3546-90C1-6EE3E5BFEFD4}" dt="2024-12-02T07:33:43.314" v="3664" actId="478"/>
          <ac:spMkLst>
            <pc:docMk/>
            <pc:sldMk cId="1440297236" sldId="1554"/>
            <ac:spMk id="3" creationId="{A1F0322A-05C4-60D1-50D4-6EF0E366A5AA}"/>
          </ac:spMkLst>
        </pc:spChg>
        <pc:spChg chg="mod">
          <ac:chgData name="Sun, Baixi" userId="33e4b0be-4e0e-4453-8ce4-c206c6149ff1" providerId="ADAL" clId="{A7801207-DF17-3546-90C1-6EE3E5BFEFD4}" dt="2024-11-30T18:49:31.006" v="3513" actId="1076"/>
          <ac:spMkLst>
            <pc:docMk/>
            <pc:sldMk cId="1440297236" sldId="1554"/>
            <ac:spMk id="4" creationId="{84DEB715-08CE-ADEB-3541-97BE5B5C803B}"/>
          </ac:spMkLst>
        </pc:spChg>
        <pc:spChg chg="add mod">
          <ac:chgData name="Sun, Baixi" userId="33e4b0be-4e0e-4453-8ce4-c206c6149ff1" providerId="ADAL" clId="{A7801207-DF17-3546-90C1-6EE3E5BFEFD4}" dt="2024-12-02T07:29:20.512" v="3539"/>
          <ac:spMkLst>
            <pc:docMk/>
            <pc:sldMk cId="1440297236" sldId="1554"/>
            <ac:spMk id="7" creationId="{AF3B2D69-3C3A-E3DF-46F5-51011DE9DA87}"/>
          </ac:spMkLst>
        </pc:spChg>
        <pc:spChg chg="add mod">
          <ac:chgData name="Sun, Baixi" userId="33e4b0be-4e0e-4453-8ce4-c206c6149ff1" providerId="ADAL" clId="{A7801207-DF17-3546-90C1-6EE3E5BFEFD4}" dt="2024-12-02T07:30:59.588" v="3569" actId="14100"/>
          <ac:spMkLst>
            <pc:docMk/>
            <pc:sldMk cId="1440297236" sldId="1554"/>
            <ac:spMk id="11" creationId="{A93C3D54-EE2A-C149-DA4E-923E28E9CEFE}"/>
          </ac:spMkLst>
        </pc:spChg>
        <pc:spChg chg="add del mod">
          <ac:chgData name="Sun, Baixi" userId="33e4b0be-4e0e-4453-8ce4-c206c6149ff1" providerId="ADAL" clId="{A7801207-DF17-3546-90C1-6EE3E5BFEFD4}" dt="2024-12-02T07:29:24.295" v="3541"/>
          <ac:spMkLst>
            <pc:docMk/>
            <pc:sldMk cId="1440297236" sldId="1554"/>
            <ac:spMk id="13" creationId="{1034FDEA-F899-016A-ADB8-94A073548E85}"/>
          </ac:spMkLst>
        </pc:spChg>
        <pc:spChg chg="add mod">
          <ac:chgData name="Sun, Baixi" userId="33e4b0be-4e0e-4453-8ce4-c206c6149ff1" providerId="ADAL" clId="{A7801207-DF17-3546-90C1-6EE3E5BFEFD4}" dt="2024-12-02T07:31:04.804" v="3571" actId="1076"/>
          <ac:spMkLst>
            <pc:docMk/>
            <pc:sldMk cId="1440297236" sldId="1554"/>
            <ac:spMk id="15" creationId="{8A8541F4-696E-AD1B-86C2-2426B78F0240}"/>
          </ac:spMkLst>
        </pc:spChg>
        <pc:spChg chg="add del mod">
          <ac:chgData name="Sun, Baixi" userId="33e4b0be-4e0e-4453-8ce4-c206c6149ff1" providerId="ADAL" clId="{A7801207-DF17-3546-90C1-6EE3E5BFEFD4}" dt="2024-12-02T07:32:19.520" v="3649" actId="478"/>
          <ac:spMkLst>
            <pc:docMk/>
            <pc:sldMk cId="1440297236" sldId="1554"/>
            <ac:spMk id="16" creationId="{1E0BE690-EA5E-FEE9-6044-8EE8C623C8DE}"/>
          </ac:spMkLst>
        </pc:spChg>
        <pc:spChg chg="add del mod">
          <ac:chgData name="Sun, Baixi" userId="33e4b0be-4e0e-4453-8ce4-c206c6149ff1" providerId="ADAL" clId="{A7801207-DF17-3546-90C1-6EE3E5BFEFD4}" dt="2024-12-02T07:33:45.825" v="3666" actId="478"/>
          <ac:spMkLst>
            <pc:docMk/>
            <pc:sldMk cId="1440297236" sldId="1554"/>
            <ac:spMk id="18" creationId="{7C7C66A5-0C2D-8BBF-D63A-AE93B4A1EB82}"/>
          </ac:spMkLst>
        </pc:spChg>
        <pc:spChg chg="add mod">
          <ac:chgData name="Sun, Baixi" userId="33e4b0be-4e0e-4453-8ce4-c206c6149ff1" providerId="ADAL" clId="{A7801207-DF17-3546-90C1-6EE3E5BFEFD4}" dt="2024-12-02T07:33:44.058" v="3665"/>
          <ac:spMkLst>
            <pc:docMk/>
            <pc:sldMk cId="1440297236" sldId="1554"/>
            <ac:spMk id="19" creationId="{3C2C2ED7-DD34-9355-9896-7C2A08E313BA}"/>
          </ac:spMkLst>
        </pc:spChg>
      </pc:sldChg>
      <pc:sldChg chg="modSp add mod">
        <pc:chgData name="Sun, Baixi" userId="33e4b0be-4e0e-4453-8ce4-c206c6149ff1" providerId="ADAL" clId="{A7801207-DF17-3546-90C1-6EE3E5BFEFD4}" dt="2024-12-02T07:32:49.271" v="3651" actId="207"/>
        <pc:sldMkLst>
          <pc:docMk/>
          <pc:sldMk cId="728148466" sldId="1555"/>
        </pc:sldMkLst>
        <pc:spChg chg="mod">
          <ac:chgData name="Sun, Baixi" userId="33e4b0be-4e0e-4453-8ce4-c206c6149ff1" providerId="ADAL" clId="{A7801207-DF17-3546-90C1-6EE3E5BFEFD4}" dt="2024-12-02T07:32:49.271" v="3651" actId="207"/>
          <ac:spMkLst>
            <pc:docMk/>
            <pc:sldMk cId="728148466" sldId="1555"/>
            <ac:spMk id="4" creationId="{5A07FF7F-83D9-0660-3031-8D38B31FFC39}"/>
          </ac:spMkLst>
        </pc:spChg>
      </pc:sldChg>
      <pc:sldChg chg="modSp add mod">
        <pc:chgData name="Sun, Baixi" userId="33e4b0be-4e0e-4453-8ce4-c206c6149ff1" providerId="ADAL" clId="{A7801207-DF17-3546-90C1-6EE3E5BFEFD4}" dt="2024-12-02T07:33:02.177" v="3654" actId="207"/>
        <pc:sldMkLst>
          <pc:docMk/>
          <pc:sldMk cId="246519345" sldId="1556"/>
        </pc:sldMkLst>
        <pc:spChg chg="mod">
          <ac:chgData name="Sun, Baixi" userId="33e4b0be-4e0e-4453-8ce4-c206c6149ff1" providerId="ADAL" clId="{A7801207-DF17-3546-90C1-6EE3E5BFEFD4}" dt="2024-12-02T07:33:02.177" v="3654" actId="207"/>
          <ac:spMkLst>
            <pc:docMk/>
            <pc:sldMk cId="246519345" sldId="1556"/>
            <ac:spMk id="4" creationId="{92613167-98B2-8762-BD27-9A688D53BFC3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07:38:56.133" v="3713" actId="478"/>
        <pc:sldMkLst>
          <pc:docMk/>
          <pc:sldMk cId="3414677959" sldId="1557"/>
        </pc:sldMkLst>
        <pc:spChg chg="mod">
          <ac:chgData name="Sun, Baixi" userId="33e4b0be-4e0e-4453-8ce4-c206c6149ff1" providerId="ADAL" clId="{A7801207-DF17-3546-90C1-6EE3E5BFEFD4}" dt="2024-12-02T07:34:25.037" v="3669" actId="14100"/>
          <ac:spMkLst>
            <pc:docMk/>
            <pc:sldMk cId="3414677959" sldId="1557"/>
            <ac:spMk id="3" creationId="{1A677D71-2FCA-99F3-BE7F-AC2AF2F6BF13}"/>
          </ac:spMkLst>
        </pc:spChg>
        <pc:spChg chg="del">
          <ac:chgData name="Sun, Baixi" userId="33e4b0be-4e0e-4453-8ce4-c206c6149ff1" providerId="ADAL" clId="{A7801207-DF17-3546-90C1-6EE3E5BFEFD4}" dt="2024-12-02T07:38:56.133" v="3713" actId="478"/>
          <ac:spMkLst>
            <pc:docMk/>
            <pc:sldMk cId="3414677959" sldId="1557"/>
            <ac:spMk id="4" creationId="{F689CC1B-A1CD-7446-1D06-6083E9E5D03C}"/>
          </ac:spMkLst>
        </pc:spChg>
        <pc:spChg chg="add mod">
          <ac:chgData name="Sun, Baixi" userId="33e4b0be-4e0e-4453-8ce4-c206c6149ff1" providerId="ADAL" clId="{A7801207-DF17-3546-90C1-6EE3E5BFEFD4}" dt="2024-12-02T07:35:43.008" v="3686" actId="1076"/>
          <ac:spMkLst>
            <pc:docMk/>
            <pc:sldMk cId="3414677959" sldId="1557"/>
            <ac:spMk id="7" creationId="{AB4EDA4A-2444-A3B4-441D-B87DC8C55238}"/>
          </ac:spMkLst>
        </pc:spChg>
        <pc:spChg chg="del">
          <ac:chgData name="Sun, Baixi" userId="33e4b0be-4e0e-4453-8ce4-c206c6149ff1" providerId="ADAL" clId="{A7801207-DF17-3546-90C1-6EE3E5BFEFD4}" dt="2024-12-02T07:35:06.595" v="3670" actId="478"/>
          <ac:spMkLst>
            <pc:docMk/>
            <pc:sldMk cId="3414677959" sldId="1557"/>
            <ac:spMk id="8" creationId="{6EEF5B3C-1B13-66D3-C496-30C3F449DACB}"/>
          </ac:spMkLst>
        </pc:spChg>
        <pc:spChg chg="add del mod">
          <ac:chgData name="Sun, Baixi" userId="33e4b0be-4e0e-4453-8ce4-c206c6149ff1" providerId="ADAL" clId="{A7801207-DF17-3546-90C1-6EE3E5BFEFD4}" dt="2024-12-02T07:37:31.910" v="3690" actId="478"/>
          <ac:spMkLst>
            <pc:docMk/>
            <pc:sldMk cId="3414677959" sldId="1557"/>
            <ac:spMk id="9" creationId="{5BBAEADD-2D19-5CA5-356F-8BCB34F35434}"/>
          </ac:spMkLst>
        </pc:spChg>
        <pc:spChg chg="add del mod">
          <ac:chgData name="Sun, Baixi" userId="33e4b0be-4e0e-4453-8ce4-c206c6149ff1" providerId="ADAL" clId="{A7801207-DF17-3546-90C1-6EE3E5BFEFD4}" dt="2024-12-02T07:37:31.910" v="3690" actId="478"/>
          <ac:spMkLst>
            <pc:docMk/>
            <pc:sldMk cId="3414677959" sldId="1557"/>
            <ac:spMk id="11" creationId="{B1D553C4-B154-09F2-D720-476EA84D63FB}"/>
          </ac:spMkLst>
        </pc:spChg>
        <pc:spChg chg="add del mod">
          <ac:chgData name="Sun, Baixi" userId="33e4b0be-4e0e-4453-8ce4-c206c6149ff1" providerId="ADAL" clId="{A7801207-DF17-3546-90C1-6EE3E5BFEFD4}" dt="2024-12-02T07:37:31.910" v="3690" actId="478"/>
          <ac:spMkLst>
            <pc:docMk/>
            <pc:sldMk cId="3414677959" sldId="1557"/>
            <ac:spMk id="13" creationId="{F4DB25A3-3169-86B8-D4EA-859E0C487F17}"/>
          </ac:spMkLst>
        </pc:spChg>
        <pc:spChg chg="add del mod">
          <ac:chgData name="Sun, Baixi" userId="33e4b0be-4e0e-4453-8ce4-c206c6149ff1" providerId="ADAL" clId="{A7801207-DF17-3546-90C1-6EE3E5BFEFD4}" dt="2024-12-02T07:37:31.910" v="3690" actId="478"/>
          <ac:spMkLst>
            <pc:docMk/>
            <pc:sldMk cId="3414677959" sldId="1557"/>
            <ac:spMk id="16" creationId="{E15A2F5B-3FB6-E8B2-FD4B-B3CD8A63A884}"/>
          </ac:spMkLst>
        </pc:spChg>
        <pc:cxnChg chg="add del mod">
          <ac:chgData name="Sun, Baixi" userId="33e4b0be-4e0e-4453-8ce4-c206c6149ff1" providerId="ADAL" clId="{A7801207-DF17-3546-90C1-6EE3E5BFEFD4}" dt="2024-12-02T07:37:31.910" v="3690" actId="478"/>
          <ac:cxnSpMkLst>
            <pc:docMk/>
            <pc:sldMk cId="3414677959" sldId="1557"/>
            <ac:cxnSpMk id="12" creationId="{E6BEE45E-D237-0CEF-538F-26B2E688D2F9}"/>
          </ac:cxnSpMkLst>
        </pc:cxnChg>
        <pc:cxnChg chg="add del mod">
          <ac:chgData name="Sun, Baixi" userId="33e4b0be-4e0e-4453-8ce4-c206c6149ff1" providerId="ADAL" clId="{A7801207-DF17-3546-90C1-6EE3E5BFEFD4}" dt="2024-12-02T07:37:31.910" v="3690" actId="478"/>
          <ac:cxnSpMkLst>
            <pc:docMk/>
            <pc:sldMk cId="3414677959" sldId="1557"/>
            <ac:cxnSpMk id="14" creationId="{78A124D7-BFCB-3C8F-F9C9-13148145B4BB}"/>
          </ac:cxnSpMkLst>
        </pc:cxnChg>
        <pc:cxnChg chg="add del mod">
          <ac:chgData name="Sun, Baixi" userId="33e4b0be-4e0e-4453-8ce4-c206c6149ff1" providerId="ADAL" clId="{A7801207-DF17-3546-90C1-6EE3E5BFEFD4}" dt="2024-12-02T07:37:31.910" v="3690" actId="478"/>
          <ac:cxnSpMkLst>
            <pc:docMk/>
            <pc:sldMk cId="3414677959" sldId="1557"/>
            <ac:cxnSpMk id="15" creationId="{101AAA2E-6A89-FE3D-E376-8BE1C7981E7D}"/>
          </ac:cxnSpMkLst>
        </pc:cxnChg>
        <pc:cxnChg chg="add del mod">
          <ac:chgData name="Sun, Baixi" userId="33e4b0be-4e0e-4453-8ce4-c206c6149ff1" providerId="ADAL" clId="{A7801207-DF17-3546-90C1-6EE3E5BFEFD4}" dt="2024-12-02T07:37:31.910" v="3690" actId="478"/>
          <ac:cxnSpMkLst>
            <pc:docMk/>
            <pc:sldMk cId="3414677959" sldId="1557"/>
            <ac:cxnSpMk id="17" creationId="{49E810AA-3676-DA17-F33B-AC74D2C5F6BD}"/>
          </ac:cxnSpMkLst>
        </pc:cxnChg>
      </pc:sldChg>
      <pc:sldChg chg="addSp delSp modSp add mod">
        <pc:chgData name="Sun, Baixi" userId="33e4b0be-4e0e-4453-8ce4-c206c6149ff1" providerId="ADAL" clId="{A7801207-DF17-3546-90C1-6EE3E5BFEFD4}" dt="2024-12-02T07:40:29.232" v="3776" actId="20577"/>
        <pc:sldMkLst>
          <pc:docMk/>
          <pc:sldMk cId="1699023433" sldId="1558"/>
        </pc:sldMkLst>
        <pc:spChg chg="del">
          <ac:chgData name="Sun, Baixi" userId="33e4b0be-4e0e-4453-8ce4-c206c6149ff1" providerId="ADAL" clId="{A7801207-DF17-3546-90C1-6EE3E5BFEFD4}" dt="2024-12-02T07:39:00.262" v="3714" actId="478"/>
          <ac:spMkLst>
            <pc:docMk/>
            <pc:sldMk cId="1699023433" sldId="1558"/>
            <ac:spMk id="4" creationId="{DE5C15FA-586D-6E9B-06E3-06C964F1BB09}"/>
          </ac:spMkLst>
        </pc:spChg>
        <pc:spChg chg="add mod">
          <ac:chgData name="Sun, Baixi" userId="33e4b0be-4e0e-4453-8ce4-c206c6149ff1" providerId="ADAL" clId="{A7801207-DF17-3546-90C1-6EE3E5BFEFD4}" dt="2024-12-02T07:37:58.312" v="3693" actId="1076"/>
          <ac:spMkLst>
            <pc:docMk/>
            <pc:sldMk cId="1699023433" sldId="1558"/>
            <ac:spMk id="6" creationId="{9422475A-97A5-64EA-512D-98E35A208E5A}"/>
          </ac:spMkLst>
        </pc:spChg>
        <pc:spChg chg="mod">
          <ac:chgData name="Sun, Baixi" userId="33e4b0be-4e0e-4453-8ce4-c206c6149ff1" providerId="ADAL" clId="{A7801207-DF17-3546-90C1-6EE3E5BFEFD4}" dt="2024-12-02T07:39:59.159" v="3774" actId="207"/>
          <ac:spMkLst>
            <pc:docMk/>
            <pc:sldMk cId="1699023433" sldId="1558"/>
            <ac:spMk id="7" creationId="{E6B0D5F6-9AFC-E570-1D6F-F0A2ED96912F}"/>
          </ac:spMkLst>
        </pc:spChg>
        <pc:spChg chg="add mod">
          <ac:chgData name="Sun, Baixi" userId="33e4b0be-4e0e-4453-8ce4-c206c6149ff1" providerId="ADAL" clId="{A7801207-DF17-3546-90C1-6EE3E5BFEFD4}" dt="2024-12-02T07:37:58.312" v="3693" actId="1076"/>
          <ac:spMkLst>
            <pc:docMk/>
            <pc:sldMk cId="1699023433" sldId="1558"/>
            <ac:spMk id="8" creationId="{04FCAFE5-AE50-FF77-C560-B32ED0CC9E13}"/>
          </ac:spMkLst>
        </pc:spChg>
        <pc:spChg chg="del">
          <ac:chgData name="Sun, Baixi" userId="33e4b0be-4e0e-4453-8ce4-c206c6149ff1" providerId="ADAL" clId="{A7801207-DF17-3546-90C1-6EE3E5BFEFD4}" dt="2024-12-02T07:37:35.724" v="3691" actId="478"/>
          <ac:spMkLst>
            <pc:docMk/>
            <pc:sldMk cId="1699023433" sldId="1558"/>
            <ac:spMk id="9" creationId="{8DCC5A83-31F9-5213-080B-A47BAAF3DC56}"/>
          </ac:spMkLst>
        </pc:spChg>
        <pc:spChg chg="del">
          <ac:chgData name="Sun, Baixi" userId="33e4b0be-4e0e-4453-8ce4-c206c6149ff1" providerId="ADAL" clId="{A7801207-DF17-3546-90C1-6EE3E5BFEFD4}" dt="2024-12-02T07:37:35.724" v="3691" actId="478"/>
          <ac:spMkLst>
            <pc:docMk/>
            <pc:sldMk cId="1699023433" sldId="1558"/>
            <ac:spMk id="11" creationId="{B139D1BC-579B-D898-A1DA-0E27614BD080}"/>
          </ac:spMkLst>
        </pc:spChg>
        <pc:spChg chg="del">
          <ac:chgData name="Sun, Baixi" userId="33e4b0be-4e0e-4453-8ce4-c206c6149ff1" providerId="ADAL" clId="{A7801207-DF17-3546-90C1-6EE3E5BFEFD4}" dt="2024-12-02T07:37:35.724" v="3691" actId="478"/>
          <ac:spMkLst>
            <pc:docMk/>
            <pc:sldMk cId="1699023433" sldId="1558"/>
            <ac:spMk id="13" creationId="{C264F9AA-035A-239E-85C9-7D705CACE0F2}"/>
          </ac:spMkLst>
        </pc:spChg>
        <pc:spChg chg="del">
          <ac:chgData name="Sun, Baixi" userId="33e4b0be-4e0e-4453-8ce4-c206c6149ff1" providerId="ADAL" clId="{A7801207-DF17-3546-90C1-6EE3E5BFEFD4}" dt="2024-12-02T07:37:35.724" v="3691" actId="478"/>
          <ac:spMkLst>
            <pc:docMk/>
            <pc:sldMk cId="1699023433" sldId="1558"/>
            <ac:spMk id="16" creationId="{5BC82E7A-0A9A-1D6B-3111-122488F9B975}"/>
          </ac:spMkLst>
        </pc:spChg>
        <pc:spChg chg="add mod">
          <ac:chgData name="Sun, Baixi" userId="33e4b0be-4e0e-4453-8ce4-c206c6149ff1" providerId="ADAL" clId="{A7801207-DF17-3546-90C1-6EE3E5BFEFD4}" dt="2024-12-02T07:40:29.232" v="3776" actId="20577"/>
          <ac:spMkLst>
            <pc:docMk/>
            <pc:sldMk cId="1699023433" sldId="1558"/>
            <ac:spMk id="18" creationId="{C0B78C88-E46B-5E9E-B6C8-14C8C2ACE32D}"/>
          </ac:spMkLst>
        </pc:spChg>
        <pc:spChg chg="add mod">
          <ac:chgData name="Sun, Baixi" userId="33e4b0be-4e0e-4453-8ce4-c206c6149ff1" providerId="ADAL" clId="{A7801207-DF17-3546-90C1-6EE3E5BFEFD4}" dt="2024-12-02T07:37:58.312" v="3693" actId="1076"/>
          <ac:spMkLst>
            <pc:docMk/>
            <pc:sldMk cId="1699023433" sldId="1558"/>
            <ac:spMk id="20" creationId="{166FB56A-EC5B-72D8-334C-81925AA3E870}"/>
          </ac:spMkLst>
        </pc:spChg>
        <pc:spChg chg="add mod">
          <ac:chgData name="Sun, Baixi" userId="33e4b0be-4e0e-4453-8ce4-c206c6149ff1" providerId="ADAL" clId="{A7801207-DF17-3546-90C1-6EE3E5BFEFD4}" dt="2024-12-02T07:37:58.312" v="3693" actId="1076"/>
          <ac:spMkLst>
            <pc:docMk/>
            <pc:sldMk cId="1699023433" sldId="1558"/>
            <ac:spMk id="21" creationId="{F6B899BA-98E8-E577-E0EF-FD0323D1531F}"/>
          </ac:spMkLst>
        </pc:spChg>
        <pc:spChg chg="add mod">
          <ac:chgData name="Sun, Baixi" userId="33e4b0be-4e0e-4453-8ce4-c206c6149ff1" providerId="ADAL" clId="{A7801207-DF17-3546-90C1-6EE3E5BFEFD4}" dt="2024-12-02T07:37:58.312" v="3693" actId="1076"/>
          <ac:spMkLst>
            <pc:docMk/>
            <pc:sldMk cId="1699023433" sldId="1558"/>
            <ac:spMk id="24" creationId="{0258BD92-88E5-8EA4-32B5-9DFB80A3F6F8}"/>
          </ac:spMkLst>
        </pc:spChg>
        <pc:spChg chg="add mod">
          <ac:chgData name="Sun, Baixi" userId="33e4b0be-4e0e-4453-8ce4-c206c6149ff1" providerId="ADAL" clId="{A7801207-DF17-3546-90C1-6EE3E5BFEFD4}" dt="2024-12-02T07:38:31.507" v="3712" actId="20577"/>
          <ac:spMkLst>
            <pc:docMk/>
            <pc:sldMk cId="1699023433" sldId="1558"/>
            <ac:spMk id="26" creationId="{24E35305-B154-C3DB-BACB-8A55FA2C9204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27" creationId="{29E2B770-F272-E64B-CB5D-0B043AE97BFC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28" creationId="{9DD7EF88-9795-8FA1-C5E4-E0CFC3284737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29" creationId="{C1F080FA-B5FC-F7E1-B28C-2D521409FC65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0" creationId="{4B5A90D8-7700-4A53-4619-3AF1D3B90FA4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1" creationId="{7A8596AB-2029-879E-9C94-5E7E636962BE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2" creationId="{E2754595-DBED-9326-6397-0F3A520FD27C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3" creationId="{4F8418A2-2E4B-17BC-EA41-C21753129221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4" creationId="{8C15CFF5-7C36-6020-27CA-1C3F8477AF32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5" creationId="{C57404C5-091D-84B4-2E63-3353B5932E4E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6" creationId="{4BCA7A10-E830-F5FF-302C-794F4C8B9611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7" creationId="{CC4DB81E-37D8-57D0-AA70-D1B2A2C44495}"/>
          </ac:spMkLst>
        </pc:spChg>
        <pc:spChg chg="add mod">
          <ac:chgData name="Sun, Baixi" userId="33e4b0be-4e0e-4453-8ce4-c206c6149ff1" providerId="ADAL" clId="{A7801207-DF17-3546-90C1-6EE3E5BFEFD4}" dt="2024-12-02T07:38:27.184" v="3702" actId="1076"/>
          <ac:spMkLst>
            <pc:docMk/>
            <pc:sldMk cId="1699023433" sldId="1558"/>
            <ac:spMk id="38" creationId="{2633F239-A987-1092-A810-B9C9CC66DB93}"/>
          </ac:spMkLst>
        </pc:spChg>
        <pc:spChg chg="add mod">
          <ac:chgData name="Sun, Baixi" userId="33e4b0be-4e0e-4453-8ce4-c206c6149ff1" providerId="ADAL" clId="{A7801207-DF17-3546-90C1-6EE3E5BFEFD4}" dt="2024-12-02T07:39:51.969" v="3772" actId="207"/>
          <ac:spMkLst>
            <pc:docMk/>
            <pc:sldMk cId="1699023433" sldId="1558"/>
            <ac:spMk id="40" creationId="{B1CB2E48-889D-75AD-F37C-73550AD199D9}"/>
          </ac:spMkLst>
        </pc:spChg>
        <pc:cxnChg chg="del">
          <ac:chgData name="Sun, Baixi" userId="33e4b0be-4e0e-4453-8ce4-c206c6149ff1" providerId="ADAL" clId="{A7801207-DF17-3546-90C1-6EE3E5BFEFD4}" dt="2024-12-02T07:37:35.724" v="3691" actId="478"/>
          <ac:cxnSpMkLst>
            <pc:docMk/>
            <pc:sldMk cId="1699023433" sldId="1558"/>
            <ac:cxnSpMk id="12" creationId="{0A1A99FD-A5A0-1465-693C-F170C085B3A9}"/>
          </ac:cxnSpMkLst>
        </pc:cxnChg>
        <pc:cxnChg chg="del">
          <ac:chgData name="Sun, Baixi" userId="33e4b0be-4e0e-4453-8ce4-c206c6149ff1" providerId="ADAL" clId="{A7801207-DF17-3546-90C1-6EE3E5BFEFD4}" dt="2024-12-02T07:37:35.724" v="3691" actId="478"/>
          <ac:cxnSpMkLst>
            <pc:docMk/>
            <pc:sldMk cId="1699023433" sldId="1558"/>
            <ac:cxnSpMk id="14" creationId="{5A2FA217-2A39-DEE3-B935-01498515376B}"/>
          </ac:cxnSpMkLst>
        </pc:cxnChg>
        <pc:cxnChg chg="del">
          <ac:chgData name="Sun, Baixi" userId="33e4b0be-4e0e-4453-8ce4-c206c6149ff1" providerId="ADAL" clId="{A7801207-DF17-3546-90C1-6EE3E5BFEFD4}" dt="2024-12-02T07:37:35.724" v="3691" actId="478"/>
          <ac:cxnSpMkLst>
            <pc:docMk/>
            <pc:sldMk cId="1699023433" sldId="1558"/>
            <ac:cxnSpMk id="15" creationId="{8983C8AF-83AF-CD1C-C521-6A4B1B8A0730}"/>
          </ac:cxnSpMkLst>
        </pc:cxnChg>
        <pc:cxnChg chg="del">
          <ac:chgData name="Sun, Baixi" userId="33e4b0be-4e0e-4453-8ce4-c206c6149ff1" providerId="ADAL" clId="{A7801207-DF17-3546-90C1-6EE3E5BFEFD4}" dt="2024-12-02T07:37:35.724" v="3691" actId="478"/>
          <ac:cxnSpMkLst>
            <pc:docMk/>
            <pc:sldMk cId="1699023433" sldId="1558"/>
            <ac:cxnSpMk id="17" creationId="{8727DD1A-63F9-F1CD-696E-5E878F0E6B87}"/>
          </ac:cxnSpMkLst>
        </pc:cxnChg>
        <pc:cxnChg chg="add mod">
          <ac:chgData name="Sun, Baixi" userId="33e4b0be-4e0e-4453-8ce4-c206c6149ff1" providerId="ADAL" clId="{A7801207-DF17-3546-90C1-6EE3E5BFEFD4}" dt="2024-12-02T07:37:58.312" v="3693" actId="1076"/>
          <ac:cxnSpMkLst>
            <pc:docMk/>
            <pc:sldMk cId="1699023433" sldId="1558"/>
            <ac:cxnSpMk id="19" creationId="{7C6956AA-7D52-DC9F-CEC5-F9D626A693F1}"/>
          </ac:cxnSpMkLst>
        </pc:cxnChg>
        <pc:cxnChg chg="add mod">
          <ac:chgData name="Sun, Baixi" userId="33e4b0be-4e0e-4453-8ce4-c206c6149ff1" providerId="ADAL" clId="{A7801207-DF17-3546-90C1-6EE3E5BFEFD4}" dt="2024-12-02T07:37:58.312" v="3693" actId="1076"/>
          <ac:cxnSpMkLst>
            <pc:docMk/>
            <pc:sldMk cId="1699023433" sldId="1558"/>
            <ac:cxnSpMk id="22" creationId="{9BC1A2C3-C9C7-E513-0EA8-57BCFD6DB3FE}"/>
          </ac:cxnSpMkLst>
        </pc:cxnChg>
        <pc:cxnChg chg="add mod">
          <ac:chgData name="Sun, Baixi" userId="33e4b0be-4e0e-4453-8ce4-c206c6149ff1" providerId="ADAL" clId="{A7801207-DF17-3546-90C1-6EE3E5BFEFD4}" dt="2024-12-02T07:37:58.312" v="3693" actId="1076"/>
          <ac:cxnSpMkLst>
            <pc:docMk/>
            <pc:sldMk cId="1699023433" sldId="1558"/>
            <ac:cxnSpMk id="23" creationId="{DD0FAAEB-484E-BF82-4977-6F9C35D125FB}"/>
          </ac:cxnSpMkLst>
        </pc:cxnChg>
        <pc:cxnChg chg="add mod">
          <ac:chgData name="Sun, Baixi" userId="33e4b0be-4e0e-4453-8ce4-c206c6149ff1" providerId="ADAL" clId="{A7801207-DF17-3546-90C1-6EE3E5BFEFD4}" dt="2024-12-02T07:37:58.312" v="3693" actId="1076"/>
          <ac:cxnSpMkLst>
            <pc:docMk/>
            <pc:sldMk cId="1699023433" sldId="1558"/>
            <ac:cxnSpMk id="25" creationId="{1A237905-D4A3-A4DB-FF3B-485499CF280A}"/>
          </ac:cxnSpMkLst>
        </pc:cxnChg>
      </pc:sldChg>
      <pc:sldChg chg="add del">
        <pc:chgData name="Sun, Baixi" userId="33e4b0be-4e0e-4453-8ce4-c206c6149ff1" providerId="ADAL" clId="{A7801207-DF17-3546-90C1-6EE3E5BFEFD4}" dt="2024-12-02T07:48:32.817" v="3778" actId="2696"/>
        <pc:sldMkLst>
          <pc:docMk/>
          <pc:sldMk cId="1638349225" sldId="1559"/>
        </pc:sldMkLst>
      </pc:sldChg>
      <pc:sldChg chg="modSp add mod">
        <pc:chgData name="Sun, Baixi" userId="33e4b0be-4e0e-4453-8ce4-c206c6149ff1" providerId="ADAL" clId="{A7801207-DF17-3546-90C1-6EE3E5BFEFD4}" dt="2024-12-02T09:02:17.551" v="4650" actId="20577"/>
        <pc:sldMkLst>
          <pc:docMk/>
          <pc:sldMk cId="2317443962" sldId="1559"/>
        </pc:sldMkLst>
        <pc:spChg chg="mod">
          <ac:chgData name="Sun, Baixi" userId="33e4b0be-4e0e-4453-8ce4-c206c6149ff1" providerId="ADAL" clId="{A7801207-DF17-3546-90C1-6EE3E5BFEFD4}" dt="2024-12-02T07:49:04.204" v="3824" actId="20577"/>
          <ac:spMkLst>
            <pc:docMk/>
            <pc:sldMk cId="2317443962" sldId="1559"/>
            <ac:spMk id="3" creationId="{73C97EA7-6301-A2EF-8439-D4FE4B252DB5}"/>
          </ac:spMkLst>
        </pc:spChg>
        <pc:spChg chg="mod">
          <ac:chgData name="Sun, Baixi" userId="33e4b0be-4e0e-4453-8ce4-c206c6149ff1" providerId="ADAL" clId="{A7801207-DF17-3546-90C1-6EE3E5BFEFD4}" dt="2024-12-02T09:02:17.551" v="4650" actId="20577"/>
          <ac:spMkLst>
            <pc:docMk/>
            <pc:sldMk cId="2317443962" sldId="1559"/>
            <ac:spMk id="4" creationId="{203C5FFE-2173-A00D-EE93-EC4CE84AD466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08:48:23.410" v="4154" actId="1076"/>
        <pc:sldMkLst>
          <pc:docMk/>
          <pc:sldMk cId="4269796708" sldId="1560"/>
        </pc:sldMkLst>
        <pc:spChg chg="mod">
          <ac:chgData name="Sun, Baixi" userId="33e4b0be-4e0e-4453-8ce4-c206c6149ff1" providerId="ADAL" clId="{A7801207-DF17-3546-90C1-6EE3E5BFEFD4}" dt="2024-12-02T08:41:00.096" v="3893" actId="20577"/>
          <ac:spMkLst>
            <pc:docMk/>
            <pc:sldMk cId="4269796708" sldId="1560"/>
            <ac:spMk id="3" creationId="{EFD27314-2C10-DF58-782A-3BF7C2F0174D}"/>
          </ac:spMkLst>
        </pc:spChg>
        <pc:spChg chg="del mod">
          <ac:chgData name="Sun, Baixi" userId="33e4b0be-4e0e-4453-8ce4-c206c6149ff1" providerId="ADAL" clId="{A7801207-DF17-3546-90C1-6EE3E5BFEFD4}" dt="2024-12-02T08:41:10.388" v="3899"/>
          <ac:spMkLst>
            <pc:docMk/>
            <pc:sldMk cId="4269796708" sldId="1560"/>
            <ac:spMk id="4" creationId="{E5C25B5E-150E-BBCE-5165-B855F0478158}"/>
          </ac:spMkLst>
        </pc:spChg>
        <pc:spChg chg="add mod">
          <ac:chgData name="Sun, Baixi" userId="33e4b0be-4e0e-4453-8ce4-c206c6149ff1" providerId="ADAL" clId="{A7801207-DF17-3546-90C1-6EE3E5BFEFD4}" dt="2024-12-02T08:41:24.051" v="3903" actId="1076"/>
          <ac:spMkLst>
            <pc:docMk/>
            <pc:sldMk cId="4269796708" sldId="1560"/>
            <ac:spMk id="7" creationId="{9CCDAED5-52C4-31E9-4C35-CCA6F9653657}"/>
          </ac:spMkLst>
        </pc:spChg>
        <pc:spChg chg="add mod">
          <ac:chgData name="Sun, Baixi" userId="33e4b0be-4e0e-4453-8ce4-c206c6149ff1" providerId="ADAL" clId="{A7801207-DF17-3546-90C1-6EE3E5BFEFD4}" dt="2024-12-02T08:47:46.212" v="4149" actId="20577"/>
          <ac:spMkLst>
            <pc:docMk/>
            <pc:sldMk cId="4269796708" sldId="1560"/>
            <ac:spMk id="8" creationId="{CB588C43-DC0B-2E30-75BB-F6F82BFA75BE}"/>
          </ac:spMkLst>
        </pc:spChg>
        <pc:picChg chg="add mod">
          <ac:chgData name="Sun, Baixi" userId="33e4b0be-4e0e-4453-8ce4-c206c6149ff1" providerId="ADAL" clId="{A7801207-DF17-3546-90C1-6EE3E5BFEFD4}" dt="2024-12-02T08:48:23.410" v="4154" actId="1076"/>
          <ac:picMkLst>
            <pc:docMk/>
            <pc:sldMk cId="4269796708" sldId="1560"/>
            <ac:picMk id="10" creationId="{57329CD2-34DE-E9D5-D59D-56376CBD487D}"/>
          </ac:picMkLst>
        </pc:picChg>
      </pc:sldChg>
      <pc:sldChg chg="add del">
        <pc:chgData name="Sun, Baixi" userId="33e4b0be-4e0e-4453-8ce4-c206c6149ff1" providerId="ADAL" clId="{A7801207-DF17-3546-90C1-6EE3E5BFEFD4}" dt="2024-12-02T08:41:10.129" v="3897"/>
        <pc:sldMkLst>
          <pc:docMk/>
          <pc:sldMk cId="451326014" sldId="1561"/>
        </pc:sldMkLst>
      </pc:sldChg>
      <pc:sldChg chg="delSp modSp add mod">
        <pc:chgData name="Sun, Baixi" userId="33e4b0be-4e0e-4453-8ce4-c206c6149ff1" providerId="ADAL" clId="{A7801207-DF17-3546-90C1-6EE3E5BFEFD4}" dt="2024-12-02T08:56:25.517" v="4307" actId="20577"/>
        <pc:sldMkLst>
          <pc:docMk/>
          <pc:sldMk cId="465739998" sldId="1561"/>
        </pc:sldMkLst>
        <pc:spChg chg="mod">
          <ac:chgData name="Sun, Baixi" userId="33e4b0be-4e0e-4453-8ce4-c206c6149ff1" providerId="ADAL" clId="{A7801207-DF17-3546-90C1-6EE3E5BFEFD4}" dt="2024-12-02T08:56:25.517" v="4307" actId="20577"/>
          <ac:spMkLst>
            <pc:docMk/>
            <pc:sldMk cId="465739998" sldId="1561"/>
            <ac:spMk id="8" creationId="{C7489CD3-F601-4C39-3D9E-EF215D18D398}"/>
          </ac:spMkLst>
        </pc:spChg>
        <pc:picChg chg="del">
          <ac:chgData name="Sun, Baixi" userId="33e4b0be-4e0e-4453-8ce4-c206c6149ff1" providerId="ADAL" clId="{A7801207-DF17-3546-90C1-6EE3E5BFEFD4}" dt="2024-12-02T08:50:10.325" v="4156" actId="478"/>
          <ac:picMkLst>
            <pc:docMk/>
            <pc:sldMk cId="465739998" sldId="1561"/>
            <ac:picMk id="10" creationId="{73E10418-262B-FC1B-7A29-6737353A85BE}"/>
          </ac:picMkLst>
        </pc:picChg>
      </pc:sldChg>
      <pc:sldChg chg="addSp modSp add mod">
        <pc:chgData name="Sun, Baixi" userId="33e4b0be-4e0e-4453-8ce4-c206c6149ff1" providerId="ADAL" clId="{A7801207-DF17-3546-90C1-6EE3E5BFEFD4}" dt="2024-12-02T08:56:17.746" v="4306" actId="20577"/>
        <pc:sldMkLst>
          <pc:docMk/>
          <pc:sldMk cId="1293260377" sldId="1562"/>
        </pc:sldMkLst>
        <pc:spChg chg="add mod">
          <ac:chgData name="Sun, Baixi" userId="33e4b0be-4e0e-4453-8ce4-c206c6149ff1" providerId="ADAL" clId="{A7801207-DF17-3546-90C1-6EE3E5BFEFD4}" dt="2024-12-02T08:53:42.276" v="4297" actId="1076"/>
          <ac:spMkLst>
            <pc:docMk/>
            <pc:sldMk cId="1293260377" sldId="1562"/>
            <ac:spMk id="4" creationId="{63813EA0-83D7-CE7D-D775-5770DD51E0E3}"/>
          </ac:spMkLst>
        </pc:spChg>
        <pc:spChg chg="add mod">
          <ac:chgData name="Sun, Baixi" userId="33e4b0be-4e0e-4453-8ce4-c206c6149ff1" providerId="ADAL" clId="{A7801207-DF17-3546-90C1-6EE3E5BFEFD4}" dt="2024-12-02T08:53:37.843" v="4296" actId="1582"/>
          <ac:spMkLst>
            <pc:docMk/>
            <pc:sldMk cId="1293260377" sldId="1562"/>
            <ac:spMk id="6" creationId="{F178BAE3-8660-7719-5AB1-696720D59516}"/>
          </ac:spMkLst>
        </pc:spChg>
        <pc:spChg chg="mod">
          <ac:chgData name="Sun, Baixi" userId="33e4b0be-4e0e-4453-8ce4-c206c6149ff1" providerId="ADAL" clId="{A7801207-DF17-3546-90C1-6EE3E5BFEFD4}" dt="2024-12-02T08:56:17.746" v="4306" actId="20577"/>
          <ac:spMkLst>
            <pc:docMk/>
            <pc:sldMk cId="1293260377" sldId="1562"/>
            <ac:spMk id="8" creationId="{6F703624-1F42-0DF4-A620-E619408EA40F}"/>
          </ac:spMkLst>
        </pc:spChg>
        <pc:cxnChg chg="add mod">
          <ac:chgData name="Sun, Baixi" userId="33e4b0be-4e0e-4453-8ce4-c206c6149ff1" providerId="ADAL" clId="{A7801207-DF17-3546-90C1-6EE3E5BFEFD4}" dt="2024-12-02T08:53:52.743" v="4299" actId="208"/>
          <ac:cxnSpMkLst>
            <pc:docMk/>
            <pc:sldMk cId="1293260377" sldId="1562"/>
            <ac:cxnSpMk id="10" creationId="{26F68B82-A588-269E-DC2B-34A115BA834C}"/>
          </ac:cxnSpMkLst>
        </pc:cxnChg>
      </pc:sldChg>
      <pc:sldChg chg="add del">
        <pc:chgData name="Sun, Baixi" userId="33e4b0be-4e0e-4453-8ce4-c206c6149ff1" providerId="ADAL" clId="{A7801207-DF17-3546-90C1-6EE3E5BFEFD4}" dt="2024-12-02T08:50:20.438" v="4189"/>
        <pc:sldMkLst>
          <pc:docMk/>
          <pc:sldMk cId="1819754808" sldId="1562"/>
        </pc:sldMkLst>
      </pc:sldChg>
      <pc:sldChg chg="addSp delSp modSp add mod">
        <pc:chgData name="Sun, Baixi" userId="33e4b0be-4e0e-4453-8ce4-c206c6149ff1" providerId="ADAL" clId="{A7801207-DF17-3546-90C1-6EE3E5BFEFD4}" dt="2024-12-02T09:01:29.468" v="4638" actId="20577"/>
        <pc:sldMkLst>
          <pc:docMk/>
          <pc:sldMk cId="2915548831" sldId="1563"/>
        </pc:sldMkLst>
        <pc:spChg chg="mod">
          <ac:chgData name="Sun, Baixi" userId="33e4b0be-4e0e-4453-8ce4-c206c6149ff1" providerId="ADAL" clId="{A7801207-DF17-3546-90C1-6EE3E5BFEFD4}" dt="2024-12-02T08:55:59.116" v="4301" actId="1076"/>
          <ac:spMkLst>
            <pc:docMk/>
            <pc:sldMk cId="2915548831" sldId="1563"/>
            <ac:spMk id="4" creationId="{C9D9AECA-761B-1606-9926-C15BBF985772}"/>
          </ac:spMkLst>
        </pc:spChg>
        <pc:spChg chg="del">
          <ac:chgData name="Sun, Baixi" userId="33e4b0be-4e0e-4453-8ce4-c206c6149ff1" providerId="ADAL" clId="{A7801207-DF17-3546-90C1-6EE3E5BFEFD4}" dt="2024-12-02T09:00:20.229" v="4573" actId="478"/>
          <ac:spMkLst>
            <pc:docMk/>
            <pc:sldMk cId="2915548831" sldId="1563"/>
            <ac:spMk id="7" creationId="{2FE53790-C2F3-687E-9D0C-7AE925F8EE88}"/>
          </ac:spMkLst>
        </pc:spChg>
        <pc:spChg chg="mod">
          <ac:chgData name="Sun, Baixi" userId="33e4b0be-4e0e-4453-8ce4-c206c6149ff1" providerId="ADAL" clId="{A7801207-DF17-3546-90C1-6EE3E5BFEFD4}" dt="2024-12-02T08:56:13.487" v="4305" actId="20577"/>
          <ac:spMkLst>
            <pc:docMk/>
            <pc:sldMk cId="2915548831" sldId="1563"/>
            <ac:spMk id="8" creationId="{E99410C9-E1A9-1A48-1300-1C9E31C11933}"/>
          </ac:spMkLst>
        </pc:spChg>
        <pc:spChg chg="add mod">
          <ac:chgData name="Sun, Baixi" userId="33e4b0be-4e0e-4453-8ce4-c206c6149ff1" providerId="ADAL" clId="{A7801207-DF17-3546-90C1-6EE3E5BFEFD4}" dt="2024-12-02T08:57:06.137" v="4403" actId="20577"/>
          <ac:spMkLst>
            <pc:docMk/>
            <pc:sldMk cId="2915548831" sldId="1563"/>
            <ac:spMk id="12" creationId="{570F826F-7CBB-008E-8676-254E11738393}"/>
          </ac:spMkLst>
        </pc:spChg>
        <pc:spChg chg="add mod">
          <ac:chgData name="Sun, Baixi" userId="33e4b0be-4e0e-4453-8ce4-c206c6149ff1" providerId="ADAL" clId="{A7801207-DF17-3546-90C1-6EE3E5BFEFD4}" dt="2024-12-02T08:58:09.767" v="4489" actId="1076"/>
          <ac:spMkLst>
            <pc:docMk/>
            <pc:sldMk cId="2915548831" sldId="1563"/>
            <ac:spMk id="13" creationId="{787CD102-A5D0-E696-ADE2-06F74FB75D6F}"/>
          </ac:spMkLst>
        </pc:spChg>
        <pc:spChg chg="add mod">
          <ac:chgData name="Sun, Baixi" userId="33e4b0be-4e0e-4453-8ce4-c206c6149ff1" providerId="ADAL" clId="{A7801207-DF17-3546-90C1-6EE3E5BFEFD4}" dt="2024-12-02T09:00:26.980" v="4584" actId="14100"/>
          <ac:spMkLst>
            <pc:docMk/>
            <pc:sldMk cId="2915548831" sldId="1563"/>
            <ac:spMk id="14" creationId="{C13AE797-AF19-B436-970D-FE372C3CE5A7}"/>
          </ac:spMkLst>
        </pc:spChg>
        <pc:spChg chg="add mod">
          <ac:chgData name="Sun, Baixi" userId="33e4b0be-4e0e-4453-8ce4-c206c6149ff1" providerId="ADAL" clId="{A7801207-DF17-3546-90C1-6EE3E5BFEFD4}" dt="2024-12-02T09:01:29.468" v="4638" actId="20577"/>
          <ac:spMkLst>
            <pc:docMk/>
            <pc:sldMk cId="2915548831" sldId="1563"/>
            <ac:spMk id="15" creationId="{50106BAA-D748-30CA-72EE-14F9C43DC385}"/>
          </ac:spMkLst>
        </pc:spChg>
        <pc:cxnChg chg="mod">
          <ac:chgData name="Sun, Baixi" userId="33e4b0be-4e0e-4453-8ce4-c206c6149ff1" providerId="ADAL" clId="{A7801207-DF17-3546-90C1-6EE3E5BFEFD4}" dt="2024-12-02T08:56:04.939" v="4304" actId="14100"/>
          <ac:cxnSpMkLst>
            <pc:docMk/>
            <pc:sldMk cId="2915548831" sldId="1563"/>
            <ac:cxnSpMk id="10" creationId="{93B4E2FE-CF2F-E248-C240-E6E5407E64BE}"/>
          </ac:cxnSpMkLst>
        </pc:cxnChg>
      </pc:sldChg>
      <pc:sldChg chg="addSp modSp add mod">
        <pc:chgData name="Sun, Baixi" userId="33e4b0be-4e0e-4453-8ce4-c206c6149ff1" providerId="ADAL" clId="{A7801207-DF17-3546-90C1-6EE3E5BFEFD4}" dt="2024-12-02T09:10:12.318" v="4720" actId="207"/>
        <pc:sldMkLst>
          <pc:docMk/>
          <pc:sldMk cId="4041741544" sldId="1564"/>
        </pc:sldMkLst>
        <pc:spChg chg="mod">
          <ac:chgData name="Sun, Baixi" userId="33e4b0be-4e0e-4453-8ce4-c206c6149ff1" providerId="ADAL" clId="{A7801207-DF17-3546-90C1-6EE3E5BFEFD4}" dt="2024-12-02T09:09:00.967" v="4656" actId="207"/>
          <ac:spMkLst>
            <pc:docMk/>
            <pc:sldMk cId="4041741544" sldId="1564"/>
            <ac:spMk id="4" creationId="{B6604682-5C28-5EF4-4D83-14ED9CE2A2C9}"/>
          </ac:spMkLst>
        </pc:spChg>
        <pc:spChg chg="add mod">
          <ac:chgData name="Sun, Baixi" userId="33e4b0be-4e0e-4453-8ce4-c206c6149ff1" providerId="ADAL" clId="{A7801207-DF17-3546-90C1-6EE3E5BFEFD4}" dt="2024-12-02T09:10:12.318" v="4720" actId="207"/>
          <ac:spMkLst>
            <pc:docMk/>
            <pc:sldMk cId="4041741544" sldId="1564"/>
            <ac:spMk id="7" creationId="{344C0D28-72A9-A517-1BD7-4922E010297E}"/>
          </ac:spMkLst>
        </pc:spChg>
        <pc:spChg chg="mod">
          <ac:chgData name="Sun, Baixi" userId="33e4b0be-4e0e-4453-8ce4-c206c6149ff1" providerId="ADAL" clId="{A7801207-DF17-3546-90C1-6EE3E5BFEFD4}" dt="2024-12-02T09:01:39.845" v="4649" actId="20577"/>
          <ac:spMkLst>
            <pc:docMk/>
            <pc:sldMk cId="4041741544" sldId="1564"/>
            <ac:spMk id="12" creationId="{57DC3271-6D76-5F7B-0C05-E756B2B5983B}"/>
          </ac:spMkLst>
        </pc:spChg>
        <pc:spChg chg="mod">
          <ac:chgData name="Sun, Baixi" userId="33e4b0be-4e0e-4453-8ce4-c206c6149ff1" providerId="ADAL" clId="{A7801207-DF17-3546-90C1-6EE3E5BFEFD4}" dt="2024-12-02T09:04:27.286" v="4651" actId="207"/>
          <ac:spMkLst>
            <pc:docMk/>
            <pc:sldMk cId="4041741544" sldId="1564"/>
            <ac:spMk id="13" creationId="{EDD2956D-D812-B380-03E7-4772C27000FD}"/>
          </ac:spMkLst>
        </pc:spChg>
        <pc:spChg chg="mod">
          <ac:chgData name="Sun, Baixi" userId="33e4b0be-4e0e-4453-8ce4-c206c6149ff1" providerId="ADAL" clId="{A7801207-DF17-3546-90C1-6EE3E5BFEFD4}" dt="2024-12-02T09:04:41.407" v="4653" actId="207"/>
          <ac:spMkLst>
            <pc:docMk/>
            <pc:sldMk cId="4041741544" sldId="1564"/>
            <ac:spMk id="14" creationId="{18988029-4307-8357-635A-2A0348869CFD}"/>
          </ac:spMkLst>
        </pc:spChg>
        <pc:spChg chg="mod">
          <ac:chgData name="Sun, Baixi" userId="33e4b0be-4e0e-4453-8ce4-c206c6149ff1" providerId="ADAL" clId="{A7801207-DF17-3546-90C1-6EE3E5BFEFD4}" dt="2024-12-02T09:04:50.494" v="4655" actId="207"/>
          <ac:spMkLst>
            <pc:docMk/>
            <pc:sldMk cId="4041741544" sldId="1564"/>
            <ac:spMk id="15" creationId="{4AA120D7-BDDE-8EA2-7CB6-C786D472E202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09:23:51.191" v="5466" actId="20577"/>
        <pc:sldMkLst>
          <pc:docMk/>
          <pc:sldMk cId="2592002029" sldId="1565"/>
        </pc:sldMkLst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4" creationId="{F65C9311-9D29-53F1-D09A-F2A668988B2C}"/>
          </ac:spMkLst>
        </pc:spChg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6" creationId="{7D9403B3-E28D-13A8-8921-00C32321CE55}"/>
          </ac:spMkLst>
        </pc:spChg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7" creationId="{202C0EC8-D71F-AA0D-8694-68F6610F8D07}"/>
          </ac:spMkLst>
        </pc:spChg>
        <pc:spChg chg="del">
          <ac:chgData name="Sun, Baixi" userId="33e4b0be-4e0e-4453-8ce4-c206c6149ff1" providerId="ADAL" clId="{A7801207-DF17-3546-90C1-6EE3E5BFEFD4}" dt="2024-12-02T09:10:30.278" v="4722" actId="478"/>
          <ac:spMkLst>
            <pc:docMk/>
            <pc:sldMk cId="2592002029" sldId="1565"/>
            <ac:spMk id="8" creationId="{726EA3B6-D015-522E-B1CB-D9F3806ADAA4}"/>
          </ac:spMkLst>
        </pc:spChg>
        <pc:spChg chg="add mod">
          <ac:chgData name="Sun, Baixi" userId="33e4b0be-4e0e-4453-8ce4-c206c6149ff1" providerId="ADAL" clId="{A7801207-DF17-3546-90C1-6EE3E5BFEFD4}" dt="2024-12-02T09:23:51.191" v="5466" actId="20577"/>
          <ac:spMkLst>
            <pc:docMk/>
            <pc:sldMk cId="2592002029" sldId="1565"/>
            <ac:spMk id="9" creationId="{14203B83-B283-ABB9-C4A9-E20262EE9FA4}"/>
          </ac:spMkLst>
        </pc:spChg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12" creationId="{262389FA-389D-6435-5685-E94AB460F92B}"/>
          </ac:spMkLst>
        </pc:spChg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13" creationId="{D464A26E-5A40-A80B-2BF1-0DD40B0E3D0F}"/>
          </ac:spMkLst>
        </pc:spChg>
        <pc:spChg chg="del">
          <ac:chgData name="Sun, Baixi" userId="33e4b0be-4e0e-4453-8ce4-c206c6149ff1" providerId="ADAL" clId="{A7801207-DF17-3546-90C1-6EE3E5BFEFD4}" dt="2024-12-02T09:10:39.235" v="4724" actId="478"/>
          <ac:spMkLst>
            <pc:docMk/>
            <pc:sldMk cId="2592002029" sldId="1565"/>
            <ac:spMk id="14" creationId="{E4C712F6-25ED-28D8-9E5F-73A591660BA1}"/>
          </ac:spMkLst>
        </pc:spChg>
        <pc:spChg chg="del">
          <ac:chgData name="Sun, Baixi" userId="33e4b0be-4e0e-4453-8ce4-c206c6149ff1" providerId="ADAL" clId="{A7801207-DF17-3546-90C1-6EE3E5BFEFD4}" dt="2024-12-02T09:10:36.577" v="4723" actId="478"/>
          <ac:spMkLst>
            <pc:docMk/>
            <pc:sldMk cId="2592002029" sldId="1565"/>
            <ac:spMk id="15" creationId="{1BED9015-DB6B-D1A9-FDAC-93BB50F3A50F}"/>
          </ac:spMkLst>
        </pc:spChg>
        <pc:cxnChg chg="del mod">
          <ac:chgData name="Sun, Baixi" userId="33e4b0be-4e0e-4453-8ce4-c206c6149ff1" providerId="ADAL" clId="{A7801207-DF17-3546-90C1-6EE3E5BFEFD4}" dt="2024-12-02T09:10:36.577" v="4723" actId="478"/>
          <ac:cxnSpMkLst>
            <pc:docMk/>
            <pc:sldMk cId="2592002029" sldId="1565"/>
            <ac:cxnSpMk id="10" creationId="{3D3CC973-3C65-BCC8-210F-D138BC428859}"/>
          </ac:cxnSpMkLst>
        </pc:cxnChg>
      </pc:sldChg>
      <pc:sldChg chg="addSp modSp add mod">
        <pc:chgData name="Sun, Baixi" userId="33e4b0be-4e0e-4453-8ce4-c206c6149ff1" providerId="ADAL" clId="{A7801207-DF17-3546-90C1-6EE3E5BFEFD4}" dt="2024-12-02T09:24:37.924" v="5497" actId="1076"/>
        <pc:sldMkLst>
          <pc:docMk/>
          <pc:sldMk cId="2860904993" sldId="1566"/>
        </pc:sldMkLst>
        <pc:spChg chg="add mod">
          <ac:chgData name="Sun, Baixi" userId="33e4b0be-4e0e-4453-8ce4-c206c6149ff1" providerId="ADAL" clId="{A7801207-DF17-3546-90C1-6EE3E5BFEFD4}" dt="2024-12-02T09:24:37.924" v="5497" actId="1076"/>
          <ac:spMkLst>
            <pc:docMk/>
            <pc:sldMk cId="2860904993" sldId="1566"/>
            <ac:spMk id="4" creationId="{C1A39BD6-7F2E-E0A3-A126-99903750242D}"/>
          </ac:spMkLst>
        </pc:spChg>
        <pc:spChg chg="add mod">
          <ac:chgData name="Sun, Baixi" userId="33e4b0be-4e0e-4453-8ce4-c206c6149ff1" providerId="ADAL" clId="{A7801207-DF17-3546-90C1-6EE3E5BFEFD4}" dt="2024-12-02T09:14:29.270" v="5045" actId="1076"/>
          <ac:spMkLst>
            <pc:docMk/>
            <pc:sldMk cId="2860904993" sldId="1566"/>
            <ac:spMk id="6" creationId="{ED235E46-C1CE-AAF0-7A05-3BF54134C242}"/>
          </ac:spMkLst>
        </pc:spChg>
        <pc:spChg chg="add mod">
          <ac:chgData name="Sun, Baixi" userId="33e4b0be-4e0e-4453-8ce4-c206c6149ff1" providerId="ADAL" clId="{A7801207-DF17-3546-90C1-6EE3E5BFEFD4}" dt="2024-12-02T09:15:05.399" v="5099" actId="1076"/>
          <ac:spMkLst>
            <pc:docMk/>
            <pc:sldMk cId="2860904993" sldId="1566"/>
            <ac:spMk id="7" creationId="{659276BF-B6AC-39DD-1D85-72F255F20103}"/>
          </ac:spMkLst>
        </pc:spChg>
        <pc:spChg chg="add mod">
          <ac:chgData name="Sun, Baixi" userId="33e4b0be-4e0e-4453-8ce4-c206c6149ff1" providerId="ADAL" clId="{A7801207-DF17-3546-90C1-6EE3E5BFEFD4}" dt="2024-12-02T09:15:07.969" v="5100" actId="1076"/>
          <ac:spMkLst>
            <pc:docMk/>
            <pc:sldMk cId="2860904993" sldId="1566"/>
            <ac:spMk id="8" creationId="{8FDEA1DB-F309-FAEE-B0F0-733F522E7435}"/>
          </ac:spMkLst>
        </pc:spChg>
        <pc:spChg chg="mod">
          <ac:chgData name="Sun, Baixi" userId="33e4b0be-4e0e-4453-8ce4-c206c6149ff1" providerId="ADAL" clId="{A7801207-DF17-3546-90C1-6EE3E5BFEFD4}" dt="2024-12-02T09:24:12.378" v="5489" actId="20577"/>
          <ac:spMkLst>
            <pc:docMk/>
            <pc:sldMk cId="2860904993" sldId="1566"/>
            <ac:spMk id="9" creationId="{8221422B-7267-C524-C433-4BD94A768B8D}"/>
          </ac:spMkLst>
        </pc:spChg>
        <pc:spChg chg="add mod">
          <ac:chgData name="Sun, Baixi" userId="33e4b0be-4e0e-4453-8ce4-c206c6149ff1" providerId="ADAL" clId="{A7801207-DF17-3546-90C1-6EE3E5BFEFD4}" dt="2024-12-02T09:15:22.426" v="5103" actId="13822"/>
          <ac:spMkLst>
            <pc:docMk/>
            <pc:sldMk cId="2860904993" sldId="1566"/>
            <ac:spMk id="10" creationId="{C4EFE460-AC54-B16B-6710-A89210FEEB49}"/>
          </ac:spMkLst>
        </pc:spChg>
        <pc:spChg chg="add mod">
          <ac:chgData name="Sun, Baixi" userId="33e4b0be-4e0e-4453-8ce4-c206c6149ff1" providerId="ADAL" clId="{A7801207-DF17-3546-90C1-6EE3E5BFEFD4}" dt="2024-12-02T09:15:28.982" v="5105" actId="1076"/>
          <ac:spMkLst>
            <pc:docMk/>
            <pc:sldMk cId="2860904993" sldId="1566"/>
            <ac:spMk id="11" creationId="{E98528EC-6642-61DD-76B5-FFB8DDDD1A28}"/>
          </ac:spMkLst>
        </pc:spChg>
        <pc:spChg chg="add mod">
          <ac:chgData name="Sun, Baixi" userId="33e4b0be-4e0e-4453-8ce4-c206c6149ff1" providerId="ADAL" clId="{A7801207-DF17-3546-90C1-6EE3E5BFEFD4}" dt="2024-12-02T09:17:41.730" v="5197" actId="20577"/>
          <ac:spMkLst>
            <pc:docMk/>
            <pc:sldMk cId="2860904993" sldId="1566"/>
            <ac:spMk id="12" creationId="{D13292BF-CAAE-8EFA-5687-94A0C93C7861}"/>
          </ac:spMkLst>
        </pc:spChg>
        <pc:spChg chg="add mod">
          <ac:chgData name="Sun, Baixi" userId="33e4b0be-4e0e-4453-8ce4-c206c6149ff1" providerId="ADAL" clId="{A7801207-DF17-3546-90C1-6EE3E5BFEFD4}" dt="2024-12-02T09:18:16.273" v="5222" actId="1076"/>
          <ac:spMkLst>
            <pc:docMk/>
            <pc:sldMk cId="2860904993" sldId="1566"/>
            <ac:spMk id="13" creationId="{473E2E6F-CEDE-DA18-89EA-BFB4B1B8D773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10:16:01.825" v="5759" actId="20577"/>
        <pc:sldMkLst>
          <pc:docMk/>
          <pc:sldMk cId="160995471" sldId="1567"/>
        </pc:sldMkLst>
        <pc:spChg chg="del">
          <ac:chgData name="Sun, Baixi" userId="33e4b0be-4e0e-4453-8ce4-c206c6149ff1" providerId="ADAL" clId="{A7801207-DF17-3546-90C1-6EE3E5BFEFD4}" dt="2024-12-02T09:24:42.158" v="5498" actId="478"/>
          <ac:spMkLst>
            <pc:docMk/>
            <pc:sldMk cId="160995471" sldId="1567"/>
            <ac:spMk id="4" creationId="{88BFBDA7-1E34-FB6B-9385-94CF0EFF1EE8}"/>
          </ac:spMkLst>
        </pc:spChg>
        <pc:spChg chg="mod">
          <ac:chgData name="Sun, Baixi" userId="33e4b0be-4e0e-4453-8ce4-c206c6149ff1" providerId="ADAL" clId="{A7801207-DF17-3546-90C1-6EE3E5BFEFD4}" dt="2024-12-02T09:20:21.319" v="5272" actId="20577"/>
          <ac:spMkLst>
            <pc:docMk/>
            <pc:sldMk cId="160995471" sldId="1567"/>
            <ac:spMk id="6" creationId="{97E82A0C-1523-D4EA-59FA-9EA9F9F260C3}"/>
          </ac:spMkLst>
        </pc:spChg>
        <pc:spChg chg="mod">
          <ac:chgData name="Sun, Baixi" userId="33e4b0be-4e0e-4453-8ce4-c206c6149ff1" providerId="ADAL" clId="{A7801207-DF17-3546-90C1-6EE3E5BFEFD4}" dt="2024-12-02T09:20:41.129" v="5321" actId="20577"/>
          <ac:spMkLst>
            <pc:docMk/>
            <pc:sldMk cId="160995471" sldId="1567"/>
            <ac:spMk id="7" creationId="{53AC9C87-DED6-B12D-8179-C01657508C35}"/>
          </ac:spMkLst>
        </pc:spChg>
        <pc:spChg chg="mod">
          <ac:chgData name="Sun, Baixi" userId="33e4b0be-4e0e-4453-8ce4-c206c6149ff1" providerId="ADAL" clId="{A7801207-DF17-3546-90C1-6EE3E5BFEFD4}" dt="2024-12-02T09:20:55.589" v="5360" actId="14100"/>
          <ac:spMkLst>
            <pc:docMk/>
            <pc:sldMk cId="160995471" sldId="1567"/>
            <ac:spMk id="8" creationId="{11193B10-B168-DA56-E131-0BCA41B505F6}"/>
          </ac:spMkLst>
        </pc:spChg>
        <pc:spChg chg="mod">
          <ac:chgData name="Sun, Baixi" userId="33e4b0be-4e0e-4453-8ce4-c206c6149ff1" providerId="ADAL" clId="{A7801207-DF17-3546-90C1-6EE3E5BFEFD4}" dt="2024-12-02T10:16:01.825" v="5759" actId="20577"/>
          <ac:spMkLst>
            <pc:docMk/>
            <pc:sldMk cId="160995471" sldId="1567"/>
            <ac:spMk id="9" creationId="{B0240BD0-E735-BE9B-85B5-698C4388336D}"/>
          </ac:spMkLst>
        </pc:spChg>
        <pc:spChg chg="mod">
          <ac:chgData name="Sun, Baixi" userId="33e4b0be-4e0e-4453-8ce4-c206c6149ff1" providerId="ADAL" clId="{A7801207-DF17-3546-90C1-6EE3E5BFEFD4}" dt="2024-12-02T09:22:35.322" v="5429" actId="20577"/>
          <ac:spMkLst>
            <pc:docMk/>
            <pc:sldMk cId="160995471" sldId="1567"/>
            <ac:spMk id="12" creationId="{4055BA21-09C9-716E-236B-1ADDEFEA031E}"/>
          </ac:spMkLst>
        </pc:spChg>
        <pc:spChg chg="mod">
          <ac:chgData name="Sun, Baixi" userId="33e4b0be-4e0e-4453-8ce4-c206c6149ff1" providerId="ADAL" clId="{A7801207-DF17-3546-90C1-6EE3E5BFEFD4}" dt="2024-12-02T09:23:08.885" v="5440" actId="20577"/>
          <ac:spMkLst>
            <pc:docMk/>
            <pc:sldMk cId="160995471" sldId="1567"/>
            <ac:spMk id="13" creationId="{6C609987-E2CD-0B5B-4CB2-58296C5561B9}"/>
          </ac:spMkLst>
        </pc:spChg>
        <pc:spChg chg="add mod">
          <ac:chgData name="Sun, Baixi" userId="33e4b0be-4e0e-4453-8ce4-c206c6149ff1" providerId="ADAL" clId="{A7801207-DF17-3546-90C1-6EE3E5BFEFD4}" dt="2024-12-02T09:22:54.238" v="5435" actId="1076"/>
          <ac:spMkLst>
            <pc:docMk/>
            <pc:sldMk cId="160995471" sldId="1567"/>
            <ac:spMk id="14" creationId="{195E058D-022F-5FB7-9161-F2D72F196086}"/>
          </ac:spMkLst>
        </pc:spChg>
        <pc:spChg chg="add mod">
          <ac:chgData name="Sun, Baixi" userId="33e4b0be-4e0e-4453-8ce4-c206c6149ff1" providerId="ADAL" clId="{A7801207-DF17-3546-90C1-6EE3E5BFEFD4}" dt="2024-12-02T09:24:42.482" v="5499"/>
          <ac:spMkLst>
            <pc:docMk/>
            <pc:sldMk cId="160995471" sldId="1567"/>
            <ac:spMk id="15" creationId="{878507B0-628B-99BF-A88F-7138CF6D1FC6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10:16:05.132" v="5763" actId="20577"/>
        <pc:sldMkLst>
          <pc:docMk/>
          <pc:sldMk cId="3488104256" sldId="1568"/>
        </pc:sldMkLst>
        <pc:spChg chg="del">
          <ac:chgData name="Sun, Baixi" userId="33e4b0be-4e0e-4453-8ce4-c206c6149ff1" providerId="ADAL" clId="{A7801207-DF17-3546-90C1-6EE3E5BFEFD4}" dt="2024-12-02T09:24:45.306" v="5500" actId="478"/>
          <ac:spMkLst>
            <pc:docMk/>
            <pc:sldMk cId="3488104256" sldId="1568"/>
            <ac:spMk id="4" creationId="{9B616EA8-9A1F-7E92-6088-6E4DF5B9375F}"/>
          </ac:spMkLst>
        </pc:spChg>
        <pc:spChg chg="del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6" creationId="{F17B4F2E-FDDE-F589-7E1F-9A4D88550470}"/>
          </ac:spMkLst>
        </pc:spChg>
        <pc:spChg chg="del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7" creationId="{2CB2EC03-BF8D-23EB-3514-36871B41A14D}"/>
          </ac:spMkLst>
        </pc:spChg>
        <pc:spChg chg="del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8" creationId="{C76DB477-D719-6DAF-2D17-F83FDEA92CBB}"/>
          </ac:spMkLst>
        </pc:spChg>
        <pc:spChg chg="mod">
          <ac:chgData name="Sun, Baixi" userId="33e4b0be-4e0e-4453-8ce4-c206c6149ff1" providerId="ADAL" clId="{A7801207-DF17-3546-90C1-6EE3E5BFEFD4}" dt="2024-12-02T10:16:05.132" v="5763" actId="20577"/>
          <ac:spMkLst>
            <pc:docMk/>
            <pc:sldMk cId="3488104256" sldId="1568"/>
            <ac:spMk id="9" creationId="{9F2CA453-BD4A-21B3-1EF0-80FDD4795906}"/>
          </ac:spMkLst>
        </pc:spChg>
        <pc:spChg chg="del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10" creationId="{814B0A8C-EE4E-F1F3-BA99-F05EDC357D3A}"/>
          </ac:spMkLst>
        </pc:spChg>
        <pc:spChg chg="del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11" creationId="{FB5C6886-428F-1AA8-5BD8-033A80A14CF2}"/>
          </ac:spMkLst>
        </pc:spChg>
        <pc:spChg chg="del">
          <ac:chgData name="Sun, Baixi" userId="33e4b0be-4e0e-4453-8ce4-c206c6149ff1" providerId="ADAL" clId="{A7801207-DF17-3546-90C1-6EE3E5BFEFD4}" dt="2024-12-02T09:25:22.047" v="5507" actId="478"/>
          <ac:spMkLst>
            <pc:docMk/>
            <pc:sldMk cId="3488104256" sldId="1568"/>
            <ac:spMk id="12" creationId="{556F0EC0-555B-D3A8-DD27-CCDF4B0EEF70}"/>
          </ac:spMkLst>
        </pc:spChg>
        <pc:spChg chg="mod">
          <ac:chgData name="Sun, Baixi" userId="33e4b0be-4e0e-4453-8ce4-c206c6149ff1" providerId="ADAL" clId="{A7801207-DF17-3546-90C1-6EE3E5BFEFD4}" dt="2024-12-02T10:12:15.370" v="5538" actId="1076"/>
          <ac:spMkLst>
            <pc:docMk/>
            <pc:sldMk cId="3488104256" sldId="1568"/>
            <ac:spMk id="13" creationId="{7BEC27E3-6FBA-C3F0-EB05-6BB4F4BE7613}"/>
          </ac:spMkLst>
        </pc:spChg>
        <pc:spChg chg="del">
          <ac:chgData name="Sun, Baixi" userId="33e4b0be-4e0e-4453-8ce4-c206c6149ff1" providerId="ADAL" clId="{A7801207-DF17-3546-90C1-6EE3E5BFEFD4}" dt="2024-12-02T09:25:22.047" v="5507" actId="478"/>
          <ac:spMkLst>
            <pc:docMk/>
            <pc:sldMk cId="3488104256" sldId="1568"/>
            <ac:spMk id="14" creationId="{406B52C9-A318-73E6-ED31-66ABB216218C}"/>
          </ac:spMkLst>
        </pc:spChg>
        <pc:spChg chg="add del mod">
          <ac:chgData name="Sun, Baixi" userId="33e4b0be-4e0e-4453-8ce4-c206c6149ff1" providerId="ADAL" clId="{A7801207-DF17-3546-90C1-6EE3E5BFEFD4}" dt="2024-12-02T09:25:10.369" v="5504" actId="478"/>
          <ac:spMkLst>
            <pc:docMk/>
            <pc:sldMk cId="3488104256" sldId="1568"/>
            <ac:spMk id="15" creationId="{C4CCD503-510D-8978-8C8D-21CE64505BDF}"/>
          </ac:spMkLst>
        </pc:spChg>
        <pc:spChg chg="add mod">
          <ac:chgData name="Sun, Baixi" userId="33e4b0be-4e0e-4453-8ce4-c206c6149ff1" providerId="ADAL" clId="{A7801207-DF17-3546-90C1-6EE3E5BFEFD4}" dt="2024-12-02T10:12:15.370" v="5538" actId="1076"/>
          <ac:spMkLst>
            <pc:docMk/>
            <pc:sldMk cId="3488104256" sldId="1568"/>
            <ac:spMk id="16" creationId="{8BAE9789-B9CC-E70E-83F4-0D479123E702}"/>
          </ac:spMkLst>
        </pc:spChg>
        <pc:spChg chg="add mod">
          <ac:chgData name="Sun, Baixi" userId="33e4b0be-4e0e-4453-8ce4-c206c6149ff1" providerId="ADAL" clId="{A7801207-DF17-3546-90C1-6EE3E5BFEFD4}" dt="2024-12-02T10:12:15.370" v="5538" actId="1076"/>
          <ac:spMkLst>
            <pc:docMk/>
            <pc:sldMk cId="3488104256" sldId="1568"/>
            <ac:spMk id="17" creationId="{4C765403-72F4-072C-A235-C7F14C2F6884}"/>
          </ac:spMkLst>
        </pc:spChg>
        <pc:spChg chg="add mod">
          <ac:chgData name="Sun, Baixi" userId="33e4b0be-4e0e-4453-8ce4-c206c6149ff1" providerId="ADAL" clId="{A7801207-DF17-3546-90C1-6EE3E5BFEFD4}" dt="2024-12-02T10:12:15.370" v="5538" actId="1076"/>
          <ac:spMkLst>
            <pc:docMk/>
            <pc:sldMk cId="3488104256" sldId="1568"/>
            <ac:spMk id="18" creationId="{0ADBBF82-70FE-0A6A-A653-22A45E22E7B5}"/>
          </ac:spMkLst>
        </pc:spChg>
        <pc:spChg chg="add mod">
          <ac:chgData name="Sun, Baixi" userId="33e4b0be-4e0e-4453-8ce4-c206c6149ff1" providerId="ADAL" clId="{A7801207-DF17-3546-90C1-6EE3E5BFEFD4}" dt="2024-12-02T10:13:07.687" v="5548" actId="14100"/>
          <ac:spMkLst>
            <pc:docMk/>
            <pc:sldMk cId="3488104256" sldId="1568"/>
            <ac:spMk id="19" creationId="{573291D3-A30C-66FD-E8E6-C10C0D3A5EC5}"/>
          </ac:spMkLst>
        </pc:spChg>
        <pc:spChg chg="add mod">
          <ac:chgData name="Sun, Baixi" userId="33e4b0be-4e0e-4453-8ce4-c206c6149ff1" providerId="ADAL" clId="{A7801207-DF17-3546-90C1-6EE3E5BFEFD4}" dt="2024-12-02T10:13:50.824" v="5562" actId="1076"/>
          <ac:spMkLst>
            <pc:docMk/>
            <pc:sldMk cId="3488104256" sldId="1568"/>
            <ac:spMk id="20" creationId="{1FB181E4-04C4-D7E9-AF81-49E584B1391A}"/>
          </ac:spMkLst>
        </pc:spChg>
        <pc:spChg chg="add mod">
          <ac:chgData name="Sun, Baixi" userId="33e4b0be-4e0e-4453-8ce4-c206c6149ff1" providerId="ADAL" clId="{A7801207-DF17-3546-90C1-6EE3E5BFEFD4}" dt="2024-12-02T10:13:50.824" v="5562" actId="1076"/>
          <ac:spMkLst>
            <pc:docMk/>
            <pc:sldMk cId="3488104256" sldId="1568"/>
            <ac:spMk id="21" creationId="{F0D8ADC1-09F9-DDFB-BC87-0B30C03B3DAA}"/>
          </ac:spMkLst>
        </pc:spChg>
        <pc:spChg chg="add mod">
          <ac:chgData name="Sun, Baixi" userId="33e4b0be-4e0e-4453-8ce4-c206c6149ff1" providerId="ADAL" clId="{A7801207-DF17-3546-90C1-6EE3E5BFEFD4}" dt="2024-12-02T10:13:50.824" v="5562" actId="1076"/>
          <ac:spMkLst>
            <pc:docMk/>
            <pc:sldMk cId="3488104256" sldId="1568"/>
            <ac:spMk id="22" creationId="{B8102179-D52C-ACE6-AE38-41BD15A16DD2}"/>
          </ac:spMkLst>
        </pc:spChg>
        <pc:spChg chg="add mod">
          <ac:chgData name="Sun, Baixi" userId="33e4b0be-4e0e-4453-8ce4-c206c6149ff1" providerId="ADAL" clId="{A7801207-DF17-3546-90C1-6EE3E5BFEFD4}" dt="2024-12-02T10:13:50.824" v="5562" actId="1076"/>
          <ac:spMkLst>
            <pc:docMk/>
            <pc:sldMk cId="3488104256" sldId="1568"/>
            <ac:spMk id="23" creationId="{E614BF36-8224-FFED-9EDF-44CB8D6C05D6}"/>
          </ac:spMkLst>
        </pc:spChg>
        <pc:spChg chg="add mod">
          <ac:chgData name="Sun, Baixi" userId="33e4b0be-4e0e-4453-8ce4-c206c6149ff1" providerId="ADAL" clId="{A7801207-DF17-3546-90C1-6EE3E5BFEFD4}" dt="2024-12-02T10:13:50.824" v="5562" actId="1076"/>
          <ac:spMkLst>
            <pc:docMk/>
            <pc:sldMk cId="3488104256" sldId="1568"/>
            <ac:spMk id="24" creationId="{B875A3EB-A59C-FA06-00E1-F99ADCDED16C}"/>
          </ac:spMkLst>
        </pc:spChg>
        <pc:spChg chg="add mod">
          <ac:chgData name="Sun, Baixi" userId="33e4b0be-4e0e-4453-8ce4-c206c6149ff1" providerId="ADAL" clId="{A7801207-DF17-3546-90C1-6EE3E5BFEFD4}" dt="2024-12-02T10:14:03.180" v="5565" actId="13822"/>
          <ac:spMkLst>
            <pc:docMk/>
            <pc:sldMk cId="3488104256" sldId="1568"/>
            <ac:spMk id="25" creationId="{5C5644CE-8139-0E07-959F-E024D0495F76}"/>
          </ac:spMkLst>
        </pc:spChg>
        <pc:spChg chg="add mod">
          <ac:chgData name="Sun, Baixi" userId="33e4b0be-4e0e-4453-8ce4-c206c6149ff1" providerId="ADAL" clId="{A7801207-DF17-3546-90C1-6EE3E5BFEFD4}" dt="2024-12-02T10:14:25.429" v="5579" actId="14100"/>
          <ac:spMkLst>
            <pc:docMk/>
            <pc:sldMk cId="3488104256" sldId="1568"/>
            <ac:spMk id="26" creationId="{049B8E71-4932-AB7B-1AF1-E6589682A606}"/>
          </ac:spMkLst>
        </pc:spChg>
        <pc:spChg chg="add del mod">
          <ac:chgData name="Sun, Baixi" userId="33e4b0be-4e0e-4453-8ce4-c206c6149ff1" providerId="ADAL" clId="{A7801207-DF17-3546-90C1-6EE3E5BFEFD4}" dt="2024-12-02T10:14:22.752" v="5578" actId="478"/>
          <ac:spMkLst>
            <pc:docMk/>
            <pc:sldMk cId="3488104256" sldId="1568"/>
            <ac:spMk id="27" creationId="{3761085E-0DE9-35BA-B14D-0D0B6E715D85}"/>
          </ac:spMkLst>
        </pc:spChg>
        <pc:spChg chg="add mod">
          <ac:chgData name="Sun, Baixi" userId="33e4b0be-4e0e-4453-8ce4-c206c6149ff1" providerId="ADAL" clId="{A7801207-DF17-3546-90C1-6EE3E5BFEFD4}" dt="2024-12-02T10:14:45.590" v="5588" actId="20577"/>
          <ac:spMkLst>
            <pc:docMk/>
            <pc:sldMk cId="3488104256" sldId="1568"/>
            <ac:spMk id="28" creationId="{2A86A81E-74D1-3707-6BFF-5D38691A48AC}"/>
          </ac:spMkLst>
        </pc:spChg>
        <pc:spChg chg="add mod">
          <ac:chgData name="Sun, Baixi" userId="33e4b0be-4e0e-4453-8ce4-c206c6149ff1" providerId="ADAL" clId="{A7801207-DF17-3546-90C1-6EE3E5BFEFD4}" dt="2024-12-02T10:14:18.205" v="5576" actId="20577"/>
          <ac:spMkLst>
            <pc:docMk/>
            <pc:sldMk cId="3488104256" sldId="1568"/>
            <ac:spMk id="29" creationId="{66779268-3043-0F2B-06EE-34ABF80B1F7B}"/>
          </ac:spMkLst>
        </pc:spChg>
        <pc:spChg chg="add del mod">
          <ac:chgData name="Sun, Baixi" userId="33e4b0be-4e0e-4453-8ce4-c206c6149ff1" providerId="ADAL" clId="{A7801207-DF17-3546-90C1-6EE3E5BFEFD4}" dt="2024-12-02T10:14:21.485" v="5577" actId="478"/>
          <ac:spMkLst>
            <pc:docMk/>
            <pc:sldMk cId="3488104256" sldId="1568"/>
            <ac:spMk id="30" creationId="{0C3D5171-0D0B-19DE-DB2F-776801E3C7ED}"/>
          </ac:spMkLst>
        </pc:spChg>
        <pc:spChg chg="add mod">
          <ac:chgData name="Sun, Baixi" userId="33e4b0be-4e0e-4453-8ce4-c206c6149ff1" providerId="ADAL" clId="{A7801207-DF17-3546-90C1-6EE3E5BFEFD4}" dt="2024-12-02T10:14:12.262" v="5567" actId="1076"/>
          <ac:spMkLst>
            <pc:docMk/>
            <pc:sldMk cId="3488104256" sldId="1568"/>
            <ac:spMk id="31" creationId="{6E426D57-5DFB-D5FB-C2B7-7210908B7D10}"/>
          </ac:spMkLst>
        </pc:spChg>
        <pc:spChg chg="add mod">
          <ac:chgData name="Sun, Baixi" userId="33e4b0be-4e0e-4453-8ce4-c206c6149ff1" providerId="ADAL" clId="{A7801207-DF17-3546-90C1-6EE3E5BFEFD4}" dt="2024-12-02T10:15:47.649" v="5754" actId="20577"/>
          <ac:spMkLst>
            <pc:docMk/>
            <pc:sldMk cId="3488104256" sldId="1568"/>
            <ac:spMk id="32" creationId="{4F66C170-775C-4C2A-F64F-611833BF9A6B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10:22:22.681" v="5893" actId="1076"/>
        <pc:sldMkLst>
          <pc:docMk/>
          <pc:sldMk cId="1261640104" sldId="1569"/>
        </pc:sldMkLst>
        <pc:spChg chg="add del mod">
          <ac:chgData name="Sun, Baixi" userId="33e4b0be-4e0e-4453-8ce4-c206c6149ff1" providerId="ADAL" clId="{A7801207-DF17-3546-90C1-6EE3E5BFEFD4}" dt="2024-12-02T10:17:43.501" v="5806" actId="20577"/>
          <ac:spMkLst>
            <pc:docMk/>
            <pc:sldMk cId="1261640104" sldId="1569"/>
            <ac:spMk id="4" creationId="{E823BD68-D4D1-68BA-7EA8-46865E159203}"/>
          </ac:spMkLst>
        </pc:spChg>
        <pc:spChg chg="del mod">
          <ac:chgData name="Sun, Baixi" userId="33e4b0be-4e0e-4453-8ce4-c206c6149ff1" providerId="ADAL" clId="{A7801207-DF17-3546-90C1-6EE3E5BFEFD4}" dt="2024-12-02T10:16:16.385" v="5769" actId="478"/>
          <ac:spMkLst>
            <pc:docMk/>
            <pc:sldMk cId="1261640104" sldId="1569"/>
            <ac:spMk id="9" creationId="{AFA2C555-362A-242E-89F7-0FF52F4D545E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13" creationId="{64E754A0-2CFF-5F6F-91AE-18B421B6F9C3}"/>
          </ac:spMkLst>
        </pc:spChg>
        <pc:spChg chg="add mod">
          <ac:chgData name="Sun, Baixi" userId="33e4b0be-4e0e-4453-8ce4-c206c6149ff1" providerId="ADAL" clId="{A7801207-DF17-3546-90C1-6EE3E5BFEFD4}" dt="2024-12-02T10:19:09.233" v="5819"/>
          <ac:spMkLst>
            <pc:docMk/>
            <pc:sldMk cId="1261640104" sldId="1569"/>
            <ac:spMk id="14" creationId="{25E5980B-94DE-9238-1DAF-771F7AA12316}"/>
          </ac:spMkLst>
        </pc:spChg>
        <pc:spChg chg="add del mod">
          <ac:chgData name="Sun, Baixi" userId="33e4b0be-4e0e-4453-8ce4-c206c6149ff1" providerId="ADAL" clId="{A7801207-DF17-3546-90C1-6EE3E5BFEFD4}" dt="2024-12-02T10:19:17.910" v="5822" actId="478"/>
          <ac:spMkLst>
            <pc:docMk/>
            <pc:sldMk cId="1261640104" sldId="1569"/>
            <ac:spMk id="15" creationId="{9437C519-7882-D1D2-84ED-5C2E2787CCF8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16" creationId="{20EBE214-4841-3996-0F03-4EAFFC7DB36D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17" creationId="{E2861033-4F0F-0C0B-5236-90352A35A840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18" creationId="{5556A92E-3D2D-5416-26D4-3699CCD02CD4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19" creationId="{81138D25-F0D2-9F20-1D5A-330CD7B28BCA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0" creationId="{055B1F40-7516-6AAB-C9EF-227EDA155B7E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1" creationId="{86C3E8CF-9FEE-2398-B922-06E876B41D10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2" creationId="{41F6D554-FF56-9841-2F9B-17788D5699F4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3" creationId="{5CE5CCA0-BB2E-F160-3FB2-5C16EF54478C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4" creationId="{5FE15EAD-CCE1-13DC-CCF7-2F6BF5D08F2E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5" creationId="{466BFF2E-93AD-A428-EDC8-4149BBA862B2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6" creationId="{3F86325F-2D0F-95E3-6DFD-B760F41B3831}"/>
          </ac:spMkLst>
        </pc:spChg>
        <pc:spChg chg="add mod">
          <ac:chgData name="Sun, Baixi" userId="33e4b0be-4e0e-4453-8ce4-c206c6149ff1" providerId="ADAL" clId="{A7801207-DF17-3546-90C1-6EE3E5BFEFD4}" dt="2024-12-02T10:22:17.753" v="5891" actId="1076"/>
          <ac:spMkLst>
            <pc:docMk/>
            <pc:sldMk cId="1261640104" sldId="1569"/>
            <ac:spMk id="27" creationId="{2B9E8B4C-3366-55A6-3231-6057FD027D65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8" creationId="{63CBDD82-B9F2-8C82-1549-571E0DFAD1B2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29" creationId="{7A1235BF-9F48-D3DD-A66D-3F15F384EC59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31" creationId="{13CF0835-3812-04CF-8992-BEDBC8D40F91}"/>
          </ac:spMkLst>
        </pc:spChg>
        <pc:spChg chg="del">
          <ac:chgData name="Sun, Baixi" userId="33e4b0be-4e0e-4453-8ce4-c206c6149ff1" providerId="ADAL" clId="{A7801207-DF17-3546-90C1-6EE3E5BFEFD4}" dt="2024-12-02T10:16:12.556" v="5768" actId="478"/>
          <ac:spMkLst>
            <pc:docMk/>
            <pc:sldMk cId="1261640104" sldId="1569"/>
            <ac:spMk id="32" creationId="{0F15F3F9-6BA5-78F4-B89A-293FFDB57C4E}"/>
          </ac:spMkLst>
        </pc:spChg>
        <pc:picChg chg="add mod">
          <ac:chgData name="Sun, Baixi" userId="33e4b0be-4e0e-4453-8ce4-c206c6149ff1" providerId="ADAL" clId="{A7801207-DF17-3546-90C1-6EE3E5BFEFD4}" dt="2024-12-02T10:22:12.940" v="5889" actId="1037"/>
          <ac:picMkLst>
            <pc:docMk/>
            <pc:sldMk cId="1261640104" sldId="1569"/>
            <ac:picMk id="7" creationId="{42A340D4-108D-3860-A319-DE2757E22640}"/>
          </ac:picMkLst>
        </pc:picChg>
        <pc:picChg chg="add mod modCrop">
          <ac:chgData name="Sun, Baixi" userId="33e4b0be-4e0e-4453-8ce4-c206c6149ff1" providerId="ADAL" clId="{A7801207-DF17-3546-90C1-6EE3E5BFEFD4}" dt="2024-12-02T10:22:08.499" v="5884" actId="14100"/>
          <ac:picMkLst>
            <pc:docMk/>
            <pc:sldMk cId="1261640104" sldId="1569"/>
            <ac:picMk id="10" creationId="{501099BF-08D4-BA42-9EA1-B398211A5F25}"/>
          </ac:picMkLst>
        </pc:picChg>
        <pc:picChg chg="add mod">
          <ac:chgData name="Sun, Baixi" userId="33e4b0be-4e0e-4453-8ce4-c206c6149ff1" providerId="ADAL" clId="{A7801207-DF17-3546-90C1-6EE3E5BFEFD4}" dt="2024-12-02T10:22:15.851" v="5890" actId="14100"/>
          <ac:picMkLst>
            <pc:docMk/>
            <pc:sldMk cId="1261640104" sldId="1569"/>
            <ac:picMk id="12" creationId="{BE9DFF4C-EB07-A6FA-4788-9EC35521293D}"/>
          </ac:picMkLst>
        </pc:picChg>
        <pc:picChg chg="add del mod">
          <ac:chgData name="Sun, Baixi" userId="33e4b0be-4e0e-4453-8ce4-c206c6149ff1" providerId="ADAL" clId="{A7801207-DF17-3546-90C1-6EE3E5BFEFD4}" dt="2024-12-02T10:21:53.421" v="5878" actId="478"/>
          <ac:picMkLst>
            <pc:docMk/>
            <pc:sldMk cId="1261640104" sldId="1569"/>
            <ac:picMk id="33" creationId="{CEFAD2F9-887F-F8D2-7EAB-6A3FDB2046F1}"/>
          </ac:picMkLst>
        </pc:picChg>
        <pc:picChg chg="add mod">
          <ac:chgData name="Sun, Baixi" userId="33e4b0be-4e0e-4453-8ce4-c206c6149ff1" providerId="ADAL" clId="{A7801207-DF17-3546-90C1-6EE3E5BFEFD4}" dt="2024-12-02T10:22:22.681" v="5893" actId="1076"/>
          <ac:picMkLst>
            <pc:docMk/>
            <pc:sldMk cId="1261640104" sldId="1569"/>
            <ac:picMk id="35" creationId="{63A22F09-8E96-FAB2-0E6F-F339DC434574}"/>
          </ac:picMkLst>
        </pc:picChg>
        <pc:picChg chg="add del mod">
          <ac:chgData name="Sun, Baixi" userId="33e4b0be-4e0e-4453-8ce4-c206c6149ff1" providerId="ADAL" clId="{A7801207-DF17-3546-90C1-6EE3E5BFEFD4}" dt="2024-12-02T10:17:00.992" v="5776" actId="21"/>
          <ac:picMkLst>
            <pc:docMk/>
            <pc:sldMk cId="1261640104" sldId="1569"/>
            <ac:picMk id="1026" creationId="{853E4A0A-A16B-270C-5F40-52FAB6D1AD45}"/>
          </ac:picMkLst>
        </pc:picChg>
      </pc:sldChg>
      <pc:sldChg chg="addSp modSp add">
        <pc:chgData name="Sun, Baixi" userId="33e4b0be-4e0e-4453-8ce4-c206c6149ff1" providerId="ADAL" clId="{A7801207-DF17-3546-90C1-6EE3E5BFEFD4}" dt="2024-12-02T10:17:02.171" v="5777"/>
        <pc:sldMkLst>
          <pc:docMk/>
          <pc:sldMk cId="3534890825" sldId="1570"/>
        </pc:sldMkLst>
        <pc:picChg chg="add mod">
          <ac:chgData name="Sun, Baixi" userId="33e4b0be-4e0e-4453-8ce4-c206c6149ff1" providerId="ADAL" clId="{A7801207-DF17-3546-90C1-6EE3E5BFEFD4}" dt="2024-12-02T10:17:02.171" v="5777"/>
          <ac:picMkLst>
            <pc:docMk/>
            <pc:sldMk cId="3534890825" sldId="1570"/>
            <ac:picMk id="4" creationId="{87D9CE99-41A6-EABE-72CD-69059B47157E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0:23:29.701" v="5900" actId="1076"/>
        <pc:sldMkLst>
          <pc:docMk/>
          <pc:sldMk cId="2310242128" sldId="1571"/>
        </pc:sldMkLst>
        <pc:spChg chg="del">
          <ac:chgData name="Sun, Baixi" userId="33e4b0be-4e0e-4453-8ce4-c206c6149ff1" providerId="ADAL" clId="{A7801207-DF17-3546-90C1-6EE3E5BFEFD4}" dt="2024-12-02T10:19:23.254" v="5824" actId="478"/>
          <ac:spMkLst>
            <pc:docMk/>
            <pc:sldMk cId="2310242128" sldId="1571"/>
            <ac:spMk id="4" creationId="{50A78307-B8FE-A927-66CA-C53118AAD74D}"/>
          </ac:spMkLst>
        </pc:spChg>
        <pc:spChg chg="add mod">
          <ac:chgData name="Sun, Baixi" userId="33e4b0be-4e0e-4453-8ce4-c206c6149ff1" providerId="ADAL" clId="{A7801207-DF17-3546-90C1-6EE3E5BFEFD4}" dt="2024-12-02T10:22:58.743" v="5896" actId="1076"/>
          <ac:spMkLst>
            <pc:docMk/>
            <pc:sldMk cId="2310242128" sldId="1571"/>
            <ac:spMk id="6" creationId="{9C7202E5-BAF7-FE7A-6F84-08B368008FF5}"/>
          </ac:spMkLst>
        </pc:spChg>
        <pc:spChg chg="add mod">
          <ac:chgData name="Sun, Baixi" userId="33e4b0be-4e0e-4453-8ce4-c206c6149ff1" providerId="ADAL" clId="{A7801207-DF17-3546-90C1-6EE3E5BFEFD4}" dt="2024-12-02T10:22:58.743" v="5896" actId="1076"/>
          <ac:spMkLst>
            <pc:docMk/>
            <pc:sldMk cId="2310242128" sldId="1571"/>
            <ac:spMk id="8" creationId="{361EE45B-2CF5-33B4-C0E7-2DDE8C037FEA}"/>
          </ac:spMkLst>
        </pc:spChg>
        <pc:spChg chg="add mod">
          <ac:chgData name="Sun, Baixi" userId="33e4b0be-4e0e-4453-8ce4-c206c6149ff1" providerId="ADAL" clId="{A7801207-DF17-3546-90C1-6EE3E5BFEFD4}" dt="2024-12-02T10:22:58.743" v="5896" actId="1076"/>
          <ac:spMkLst>
            <pc:docMk/>
            <pc:sldMk cId="2310242128" sldId="1571"/>
            <ac:spMk id="9" creationId="{0D35FFEE-6EC6-F3C0-A980-0F92CD56AE36}"/>
          </ac:spMkLst>
        </pc:spChg>
        <pc:spChg chg="add mod">
          <ac:chgData name="Sun, Baixi" userId="33e4b0be-4e0e-4453-8ce4-c206c6149ff1" providerId="ADAL" clId="{A7801207-DF17-3546-90C1-6EE3E5BFEFD4}" dt="2024-12-02T10:22:58.743" v="5896" actId="1076"/>
          <ac:spMkLst>
            <pc:docMk/>
            <pc:sldMk cId="2310242128" sldId="1571"/>
            <ac:spMk id="11" creationId="{86ABBD4A-93FA-D5D1-EACB-2B6FE3474C85}"/>
          </ac:spMkLst>
        </pc:spChg>
        <pc:spChg chg="add mod">
          <ac:chgData name="Sun, Baixi" userId="33e4b0be-4e0e-4453-8ce4-c206c6149ff1" providerId="ADAL" clId="{A7801207-DF17-3546-90C1-6EE3E5BFEFD4}" dt="2024-12-02T10:22:58.743" v="5896" actId="1076"/>
          <ac:spMkLst>
            <pc:docMk/>
            <pc:sldMk cId="2310242128" sldId="1571"/>
            <ac:spMk id="13" creationId="{B840F179-3275-9973-E4D6-CFF8B645D902}"/>
          </ac:spMkLst>
        </pc:spChg>
        <pc:spChg chg="mod">
          <ac:chgData name="Sun, Baixi" userId="33e4b0be-4e0e-4453-8ce4-c206c6149ff1" providerId="ADAL" clId="{A7801207-DF17-3546-90C1-6EE3E5BFEFD4}" dt="2024-12-02T10:19:33.795" v="5829" actId="1076"/>
          <ac:spMkLst>
            <pc:docMk/>
            <pc:sldMk cId="2310242128" sldId="1571"/>
            <ac:spMk id="15" creationId="{5CD1D6A8-9FC2-CC28-BF94-B9741AD3DD98}"/>
          </ac:spMkLst>
        </pc:spChg>
        <pc:picChg chg="del">
          <ac:chgData name="Sun, Baixi" userId="33e4b0be-4e0e-4453-8ce4-c206c6149ff1" providerId="ADAL" clId="{A7801207-DF17-3546-90C1-6EE3E5BFEFD4}" dt="2024-12-02T10:19:28.154" v="5826" actId="478"/>
          <ac:picMkLst>
            <pc:docMk/>
            <pc:sldMk cId="2310242128" sldId="1571"/>
            <ac:picMk id="7" creationId="{BC626E21-DFB5-296F-BCD3-10A776FE9792}"/>
          </ac:picMkLst>
        </pc:picChg>
        <pc:picChg chg="del">
          <ac:chgData name="Sun, Baixi" userId="33e4b0be-4e0e-4453-8ce4-c206c6149ff1" providerId="ADAL" clId="{A7801207-DF17-3546-90C1-6EE3E5BFEFD4}" dt="2024-12-02T10:19:28.910" v="5827" actId="478"/>
          <ac:picMkLst>
            <pc:docMk/>
            <pc:sldMk cId="2310242128" sldId="1571"/>
            <ac:picMk id="10" creationId="{E9BD0D4C-270F-B2DF-93C3-26D2DB7F5E36}"/>
          </ac:picMkLst>
        </pc:picChg>
        <pc:picChg chg="del mod">
          <ac:chgData name="Sun, Baixi" userId="33e4b0be-4e0e-4453-8ce4-c206c6149ff1" providerId="ADAL" clId="{A7801207-DF17-3546-90C1-6EE3E5BFEFD4}" dt="2024-12-02T10:22:46.468" v="5894" actId="478"/>
          <ac:picMkLst>
            <pc:docMk/>
            <pc:sldMk cId="2310242128" sldId="1571"/>
            <ac:picMk id="12" creationId="{E46AB64B-4513-81BF-9C00-A7F860BA990D}"/>
          </ac:picMkLst>
        </pc:picChg>
        <pc:picChg chg="add mod">
          <ac:chgData name="Sun, Baixi" userId="33e4b0be-4e0e-4453-8ce4-c206c6149ff1" providerId="ADAL" clId="{A7801207-DF17-3546-90C1-6EE3E5BFEFD4}" dt="2024-12-02T10:23:29.701" v="5900" actId="1076"/>
          <ac:picMkLst>
            <pc:docMk/>
            <pc:sldMk cId="2310242128" sldId="1571"/>
            <ac:picMk id="16" creationId="{A4D17F75-21A3-AFA2-5D05-5B5F7AC6A076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0:24:41.256" v="5913" actId="14100"/>
        <pc:sldMkLst>
          <pc:docMk/>
          <pc:sldMk cId="3055187159" sldId="1572"/>
        </pc:sldMkLst>
        <pc:spChg chg="add mod">
          <ac:chgData name="Sun, Baixi" userId="33e4b0be-4e0e-4453-8ce4-c206c6149ff1" providerId="ADAL" clId="{A7801207-DF17-3546-90C1-6EE3E5BFEFD4}" dt="2024-12-02T10:24:15.235" v="5907" actId="1076"/>
          <ac:spMkLst>
            <pc:docMk/>
            <pc:sldMk cId="3055187159" sldId="1572"/>
            <ac:spMk id="4" creationId="{397F8C79-CED3-3BEB-14FB-1BC9C60B47BA}"/>
          </ac:spMkLst>
        </pc:spChg>
        <pc:spChg chg="del mod">
          <ac:chgData name="Sun, Baixi" userId="33e4b0be-4e0e-4453-8ce4-c206c6149ff1" providerId="ADAL" clId="{A7801207-DF17-3546-90C1-6EE3E5BFEFD4}" dt="2024-12-02T10:24:05.620" v="5905" actId="478"/>
          <ac:spMkLst>
            <pc:docMk/>
            <pc:sldMk cId="3055187159" sldId="1572"/>
            <ac:spMk id="6" creationId="{C0F392A9-D0E5-0212-44FB-44280BEE20E2}"/>
          </ac:spMkLst>
        </pc:spChg>
        <pc:spChg chg="add mod">
          <ac:chgData name="Sun, Baixi" userId="33e4b0be-4e0e-4453-8ce4-c206c6149ff1" providerId="ADAL" clId="{A7801207-DF17-3546-90C1-6EE3E5BFEFD4}" dt="2024-12-02T10:24:15.235" v="5907" actId="1076"/>
          <ac:spMkLst>
            <pc:docMk/>
            <pc:sldMk cId="3055187159" sldId="1572"/>
            <ac:spMk id="7" creationId="{56610880-81E6-5887-C811-850690D3845F}"/>
          </ac:spMkLst>
        </pc:spChg>
        <pc:spChg chg="del">
          <ac:chgData name="Sun, Baixi" userId="33e4b0be-4e0e-4453-8ce4-c206c6149ff1" providerId="ADAL" clId="{A7801207-DF17-3546-90C1-6EE3E5BFEFD4}" dt="2024-12-02T10:24:05.620" v="5905" actId="478"/>
          <ac:spMkLst>
            <pc:docMk/>
            <pc:sldMk cId="3055187159" sldId="1572"/>
            <ac:spMk id="8" creationId="{ABA58841-F35E-8A39-83DB-EC40C8EEBE88}"/>
          </ac:spMkLst>
        </pc:spChg>
        <pc:spChg chg="del">
          <ac:chgData name="Sun, Baixi" userId="33e4b0be-4e0e-4453-8ce4-c206c6149ff1" providerId="ADAL" clId="{A7801207-DF17-3546-90C1-6EE3E5BFEFD4}" dt="2024-12-02T10:24:05.620" v="5905" actId="478"/>
          <ac:spMkLst>
            <pc:docMk/>
            <pc:sldMk cId="3055187159" sldId="1572"/>
            <ac:spMk id="9" creationId="{FEEB2F7F-A201-F3D1-7454-837B25F551FE}"/>
          </ac:spMkLst>
        </pc:spChg>
        <pc:spChg chg="add mod">
          <ac:chgData name="Sun, Baixi" userId="33e4b0be-4e0e-4453-8ce4-c206c6149ff1" providerId="ADAL" clId="{A7801207-DF17-3546-90C1-6EE3E5BFEFD4}" dt="2024-12-02T10:24:15.235" v="5907" actId="1076"/>
          <ac:spMkLst>
            <pc:docMk/>
            <pc:sldMk cId="3055187159" sldId="1572"/>
            <ac:spMk id="10" creationId="{E77B8572-1DFC-B780-AB17-C58EA73BE993}"/>
          </ac:spMkLst>
        </pc:spChg>
        <pc:spChg chg="del">
          <ac:chgData name="Sun, Baixi" userId="33e4b0be-4e0e-4453-8ce4-c206c6149ff1" providerId="ADAL" clId="{A7801207-DF17-3546-90C1-6EE3E5BFEFD4}" dt="2024-12-02T10:24:05.620" v="5905" actId="478"/>
          <ac:spMkLst>
            <pc:docMk/>
            <pc:sldMk cId="3055187159" sldId="1572"/>
            <ac:spMk id="11" creationId="{0E590CD4-0F0C-8464-A6F1-C8160AFF5CD4}"/>
          </ac:spMkLst>
        </pc:spChg>
        <pc:spChg chg="add mod">
          <ac:chgData name="Sun, Baixi" userId="33e4b0be-4e0e-4453-8ce4-c206c6149ff1" providerId="ADAL" clId="{A7801207-DF17-3546-90C1-6EE3E5BFEFD4}" dt="2024-12-02T10:24:15.235" v="5907" actId="1076"/>
          <ac:spMkLst>
            <pc:docMk/>
            <pc:sldMk cId="3055187159" sldId="1572"/>
            <ac:spMk id="12" creationId="{F4DD7CA3-4899-BB9F-EE76-48418C17BDDD}"/>
          </ac:spMkLst>
        </pc:spChg>
        <pc:spChg chg="del">
          <ac:chgData name="Sun, Baixi" userId="33e4b0be-4e0e-4453-8ce4-c206c6149ff1" providerId="ADAL" clId="{A7801207-DF17-3546-90C1-6EE3E5BFEFD4}" dt="2024-12-02T10:24:05.620" v="5905" actId="478"/>
          <ac:spMkLst>
            <pc:docMk/>
            <pc:sldMk cId="3055187159" sldId="1572"/>
            <ac:spMk id="13" creationId="{FA1BE426-C970-90CA-9392-1050FB74D48E}"/>
          </ac:spMkLst>
        </pc:spChg>
        <pc:spChg chg="add mod">
          <ac:chgData name="Sun, Baixi" userId="33e4b0be-4e0e-4453-8ce4-c206c6149ff1" providerId="ADAL" clId="{A7801207-DF17-3546-90C1-6EE3E5BFEFD4}" dt="2024-12-02T10:24:15.235" v="5907" actId="1076"/>
          <ac:spMkLst>
            <pc:docMk/>
            <pc:sldMk cId="3055187159" sldId="1572"/>
            <ac:spMk id="14" creationId="{2FEAF879-25AF-8C06-D1EF-91840AA5E2FF}"/>
          </ac:spMkLst>
        </pc:spChg>
        <pc:spChg chg="mod">
          <ac:chgData name="Sun, Baixi" userId="33e4b0be-4e0e-4453-8ce4-c206c6149ff1" providerId="ADAL" clId="{A7801207-DF17-3546-90C1-6EE3E5BFEFD4}" dt="2024-12-02T10:23:59.123" v="5903" actId="207"/>
          <ac:spMkLst>
            <pc:docMk/>
            <pc:sldMk cId="3055187159" sldId="1572"/>
            <ac:spMk id="15" creationId="{6EC56D16-30CE-4DA8-F217-B5823DF70B3A}"/>
          </ac:spMkLst>
        </pc:spChg>
        <pc:picChg chg="del">
          <ac:chgData name="Sun, Baixi" userId="33e4b0be-4e0e-4453-8ce4-c206c6149ff1" providerId="ADAL" clId="{A7801207-DF17-3546-90C1-6EE3E5BFEFD4}" dt="2024-12-02T10:24:16.260" v="5908" actId="478"/>
          <ac:picMkLst>
            <pc:docMk/>
            <pc:sldMk cId="3055187159" sldId="1572"/>
            <ac:picMk id="16" creationId="{40D34C9B-7894-6AD3-DB01-68DC71ECF611}"/>
          </ac:picMkLst>
        </pc:picChg>
        <pc:picChg chg="add mod">
          <ac:chgData name="Sun, Baixi" userId="33e4b0be-4e0e-4453-8ce4-c206c6149ff1" providerId="ADAL" clId="{A7801207-DF17-3546-90C1-6EE3E5BFEFD4}" dt="2024-12-02T10:24:41.256" v="5913" actId="14100"/>
          <ac:picMkLst>
            <pc:docMk/>
            <pc:sldMk cId="3055187159" sldId="1572"/>
            <ac:picMk id="18" creationId="{A85EBCA7-7CDB-ABD2-F7D3-9E88BDC39FF7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0:25:37.767" v="5923" actId="14100"/>
        <pc:sldMkLst>
          <pc:docMk/>
          <pc:sldMk cId="1707065111" sldId="1573"/>
        </pc:sldMkLst>
        <pc:spChg chg="del">
          <ac:chgData name="Sun, Baixi" userId="33e4b0be-4e0e-4453-8ce4-c206c6149ff1" providerId="ADAL" clId="{A7801207-DF17-3546-90C1-6EE3E5BFEFD4}" dt="2024-12-02T10:25:00.953" v="5917" actId="478"/>
          <ac:spMkLst>
            <pc:docMk/>
            <pc:sldMk cId="1707065111" sldId="1573"/>
            <ac:spMk id="4" creationId="{9E0DD26F-9757-58A4-B475-F249D420C489}"/>
          </ac:spMkLst>
        </pc:spChg>
        <pc:spChg chg="del">
          <ac:chgData name="Sun, Baixi" userId="33e4b0be-4e0e-4453-8ce4-c206c6149ff1" providerId="ADAL" clId="{A7801207-DF17-3546-90C1-6EE3E5BFEFD4}" dt="2024-12-02T10:25:00.953" v="5917" actId="478"/>
          <ac:spMkLst>
            <pc:docMk/>
            <pc:sldMk cId="1707065111" sldId="1573"/>
            <ac:spMk id="7" creationId="{449FACA8-429F-A381-2B7C-585F81DDAD1F}"/>
          </ac:spMkLst>
        </pc:spChg>
        <pc:spChg chg="del">
          <ac:chgData name="Sun, Baixi" userId="33e4b0be-4e0e-4453-8ce4-c206c6149ff1" providerId="ADAL" clId="{A7801207-DF17-3546-90C1-6EE3E5BFEFD4}" dt="2024-12-02T10:25:00.953" v="5917" actId="478"/>
          <ac:spMkLst>
            <pc:docMk/>
            <pc:sldMk cId="1707065111" sldId="1573"/>
            <ac:spMk id="10" creationId="{547CC43C-5DEF-0A99-4182-064551C3B339}"/>
          </ac:spMkLst>
        </pc:spChg>
        <pc:spChg chg="del">
          <ac:chgData name="Sun, Baixi" userId="33e4b0be-4e0e-4453-8ce4-c206c6149ff1" providerId="ADAL" clId="{A7801207-DF17-3546-90C1-6EE3E5BFEFD4}" dt="2024-12-02T10:25:00.953" v="5917" actId="478"/>
          <ac:spMkLst>
            <pc:docMk/>
            <pc:sldMk cId="1707065111" sldId="1573"/>
            <ac:spMk id="12" creationId="{1F4CA9DA-1CAA-879F-96F4-43717C75F7BC}"/>
          </ac:spMkLst>
        </pc:spChg>
        <pc:spChg chg="del">
          <ac:chgData name="Sun, Baixi" userId="33e4b0be-4e0e-4453-8ce4-c206c6149ff1" providerId="ADAL" clId="{A7801207-DF17-3546-90C1-6EE3E5BFEFD4}" dt="2024-12-02T10:25:00.953" v="5917" actId="478"/>
          <ac:spMkLst>
            <pc:docMk/>
            <pc:sldMk cId="1707065111" sldId="1573"/>
            <ac:spMk id="14" creationId="{B813FDB4-6C63-DC43-FECE-BFBC84E84F61}"/>
          </ac:spMkLst>
        </pc:spChg>
        <pc:spChg chg="mod">
          <ac:chgData name="Sun, Baixi" userId="33e4b0be-4e0e-4453-8ce4-c206c6149ff1" providerId="ADAL" clId="{A7801207-DF17-3546-90C1-6EE3E5BFEFD4}" dt="2024-12-02T10:24:57.115" v="5916" actId="207"/>
          <ac:spMkLst>
            <pc:docMk/>
            <pc:sldMk cId="1707065111" sldId="1573"/>
            <ac:spMk id="15" creationId="{7F6A3D96-FEE2-C4EB-8D1A-0A5A6D80D52E}"/>
          </ac:spMkLst>
        </pc:spChg>
        <pc:picChg chg="add mod">
          <ac:chgData name="Sun, Baixi" userId="33e4b0be-4e0e-4453-8ce4-c206c6149ff1" providerId="ADAL" clId="{A7801207-DF17-3546-90C1-6EE3E5BFEFD4}" dt="2024-12-02T10:25:37.767" v="5923" actId="14100"/>
          <ac:picMkLst>
            <pc:docMk/>
            <pc:sldMk cId="1707065111" sldId="1573"/>
            <ac:picMk id="8" creationId="{48E6C86C-E05A-7CBD-21A7-5786C8B5E1D6}"/>
          </ac:picMkLst>
        </pc:picChg>
        <pc:picChg chg="del">
          <ac:chgData name="Sun, Baixi" userId="33e4b0be-4e0e-4453-8ce4-c206c6149ff1" providerId="ADAL" clId="{A7801207-DF17-3546-90C1-6EE3E5BFEFD4}" dt="2024-12-02T10:25:15.234" v="5918" actId="478"/>
          <ac:picMkLst>
            <pc:docMk/>
            <pc:sldMk cId="1707065111" sldId="1573"/>
            <ac:picMk id="18" creationId="{2E0B41D7-1D1C-152C-4F6A-368BDF9B5D39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0:27:25.948" v="5951" actId="14100"/>
        <pc:sldMkLst>
          <pc:docMk/>
          <pc:sldMk cId="750344573" sldId="1574"/>
        </pc:sldMkLst>
        <pc:spChg chg="mod">
          <ac:chgData name="Sun, Baixi" userId="33e4b0be-4e0e-4453-8ce4-c206c6149ff1" providerId="ADAL" clId="{A7801207-DF17-3546-90C1-6EE3E5BFEFD4}" dt="2024-12-02T10:26:40.236" v="5945" actId="20577"/>
          <ac:spMkLst>
            <pc:docMk/>
            <pc:sldMk cId="750344573" sldId="1574"/>
            <ac:spMk id="15" creationId="{9DFDAF51-F836-94B0-AF3E-E68845FE3D41}"/>
          </ac:spMkLst>
        </pc:spChg>
        <pc:picChg chg="add mod">
          <ac:chgData name="Sun, Baixi" userId="33e4b0be-4e0e-4453-8ce4-c206c6149ff1" providerId="ADAL" clId="{A7801207-DF17-3546-90C1-6EE3E5BFEFD4}" dt="2024-12-02T10:27:25.948" v="5951" actId="14100"/>
          <ac:picMkLst>
            <pc:docMk/>
            <pc:sldMk cId="750344573" sldId="1574"/>
            <ac:picMk id="6" creationId="{B4DC8838-74C3-59CA-61DB-6BE8BE348DA2}"/>
          </ac:picMkLst>
        </pc:picChg>
        <pc:picChg chg="del">
          <ac:chgData name="Sun, Baixi" userId="33e4b0be-4e0e-4453-8ce4-c206c6149ff1" providerId="ADAL" clId="{A7801207-DF17-3546-90C1-6EE3E5BFEFD4}" dt="2024-12-02T10:26:41.913" v="5946" actId="478"/>
          <ac:picMkLst>
            <pc:docMk/>
            <pc:sldMk cId="750344573" sldId="1574"/>
            <ac:picMk id="8" creationId="{055646AC-7B15-2916-CEC9-8AB1D8A3E917}"/>
          </ac:picMkLst>
        </pc:picChg>
      </pc:sldChg>
      <pc:sldChg chg="addSp modSp add mod">
        <pc:chgData name="Sun, Baixi" userId="33e4b0be-4e0e-4453-8ce4-c206c6149ff1" providerId="ADAL" clId="{A7801207-DF17-3546-90C1-6EE3E5BFEFD4}" dt="2024-12-02T10:52:28.550" v="6440"/>
        <pc:sldMkLst>
          <pc:docMk/>
          <pc:sldMk cId="17905263" sldId="1575"/>
        </pc:sldMkLst>
        <pc:spChg chg="mod">
          <ac:chgData name="Sun, Baixi" userId="33e4b0be-4e0e-4453-8ce4-c206c6149ff1" providerId="ADAL" clId="{A7801207-DF17-3546-90C1-6EE3E5BFEFD4}" dt="2024-12-02T10:48:28.781" v="6298" actId="20577"/>
          <ac:spMkLst>
            <pc:docMk/>
            <pc:sldMk cId="17905263" sldId="1575"/>
            <ac:spMk id="3" creationId="{9B56DBDA-662D-4B15-DCFE-7C3AC799348E}"/>
          </ac:spMkLst>
        </pc:spChg>
        <pc:spChg chg="mod">
          <ac:chgData name="Sun, Baixi" userId="33e4b0be-4e0e-4453-8ce4-c206c6149ff1" providerId="ADAL" clId="{A7801207-DF17-3546-90C1-6EE3E5BFEFD4}" dt="2024-12-02T10:48:04.789" v="6297" actId="1076"/>
          <ac:spMkLst>
            <pc:docMk/>
            <pc:sldMk cId="17905263" sldId="1575"/>
            <ac:spMk id="4" creationId="{732A6202-CE06-B829-910B-8EE3C54A65CD}"/>
          </ac:spMkLst>
        </pc:spChg>
        <pc:spChg chg="add mod">
          <ac:chgData name="Sun, Baixi" userId="33e4b0be-4e0e-4453-8ce4-c206c6149ff1" providerId="ADAL" clId="{A7801207-DF17-3546-90C1-6EE3E5BFEFD4}" dt="2024-12-02T10:52:28.550" v="6440"/>
          <ac:spMkLst>
            <pc:docMk/>
            <pc:sldMk cId="17905263" sldId="1575"/>
            <ac:spMk id="6" creationId="{2204AB53-5C2F-7195-37AD-492CB6443C34}"/>
          </ac:spMkLst>
        </pc:spChg>
      </pc:sldChg>
      <pc:sldChg chg="addSp modSp add mod">
        <pc:chgData name="Sun, Baixi" userId="33e4b0be-4e0e-4453-8ce4-c206c6149ff1" providerId="ADAL" clId="{A7801207-DF17-3546-90C1-6EE3E5BFEFD4}" dt="2024-12-02T10:51:44.731" v="6408"/>
        <pc:sldMkLst>
          <pc:docMk/>
          <pc:sldMk cId="581619950" sldId="1576"/>
        </pc:sldMkLst>
        <pc:spChg chg="mod">
          <ac:chgData name="Sun, Baixi" userId="33e4b0be-4e0e-4453-8ce4-c206c6149ff1" providerId="ADAL" clId="{A7801207-DF17-3546-90C1-6EE3E5BFEFD4}" dt="2024-12-02T10:51:23.187" v="6407" actId="20577"/>
          <ac:spMkLst>
            <pc:docMk/>
            <pc:sldMk cId="581619950" sldId="1576"/>
            <ac:spMk id="4" creationId="{B1752124-850F-79A0-A88E-33359874A126}"/>
          </ac:spMkLst>
        </pc:spChg>
        <pc:spChg chg="add mod">
          <ac:chgData name="Sun, Baixi" userId="33e4b0be-4e0e-4453-8ce4-c206c6149ff1" providerId="ADAL" clId="{A7801207-DF17-3546-90C1-6EE3E5BFEFD4}" dt="2024-12-02T10:51:44.731" v="6408"/>
          <ac:spMkLst>
            <pc:docMk/>
            <pc:sldMk cId="581619950" sldId="1576"/>
            <ac:spMk id="6" creationId="{BF431853-266F-B1A4-8112-ADCE2F90D095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10:56:39.669" v="6845" actId="20577"/>
        <pc:sldMkLst>
          <pc:docMk/>
          <pc:sldMk cId="1978121823" sldId="1577"/>
        </pc:sldMkLst>
        <pc:spChg chg="del mod">
          <ac:chgData name="Sun, Baixi" userId="33e4b0be-4e0e-4453-8ce4-c206c6149ff1" providerId="ADAL" clId="{A7801207-DF17-3546-90C1-6EE3E5BFEFD4}" dt="2024-12-02T10:52:49.246" v="6441" actId="478"/>
          <ac:spMkLst>
            <pc:docMk/>
            <pc:sldMk cId="1978121823" sldId="1577"/>
            <ac:spMk id="4" creationId="{76C99F6B-9BB2-FB3A-B3EE-3CF5F0FD3A87}"/>
          </ac:spMkLst>
        </pc:spChg>
        <pc:spChg chg="add mod">
          <ac:chgData name="Sun, Baixi" userId="33e4b0be-4e0e-4453-8ce4-c206c6149ff1" providerId="ADAL" clId="{A7801207-DF17-3546-90C1-6EE3E5BFEFD4}" dt="2024-12-02T10:56:39.669" v="6845" actId="20577"/>
          <ac:spMkLst>
            <pc:docMk/>
            <pc:sldMk cId="1978121823" sldId="1577"/>
            <ac:spMk id="6" creationId="{895A6D3B-12B5-4DCB-4CED-8F6B0226DCC8}"/>
          </ac:spMkLst>
        </pc:spChg>
      </pc:sldChg>
      <pc:sldChg chg="addSp delSp modSp add mod">
        <pc:chgData name="Sun, Baixi" userId="33e4b0be-4e0e-4453-8ce4-c206c6149ff1" providerId="ADAL" clId="{A7801207-DF17-3546-90C1-6EE3E5BFEFD4}" dt="2024-12-02T10:59:11.177" v="7012" actId="1076"/>
        <pc:sldMkLst>
          <pc:docMk/>
          <pc:sldMk cId="2965944728" sldId="1578"/>
        </pc:sldMkLst>
        <pc:spChg chg="add del mod">
          <ac:chgData name="Sun, Baixi" userId="33e4b0be-4e0e-4453-8ce4-c206c6149ff1" providerId="ADAL" clId="{A7801207-DF17-3546-90C1-6EE3E5BFEFD4}" dt="2024-12-02T10:58:47.837" v="7009" actId="478"/>
          <ac:spMkLst>
            <pc:docMk/>
            <pc:sldMk cId="2965944728" sldId="1578"/>
            <ac:spMk id="4" creationId="{CFE491C8-63CB-C7DF-AF6D-846C32B742ED}"/>
          </ac:spMkLst>
        </pc:spChg>
        <pc:spChg chg="mod">
          <ac:chgData name="Sun, Baixi" userId="33e4b0be-4e0e-4453-8ce4-c206c6149ff1" providerId="ADAL" clId="{A7801207-DF17-3546-90C1-6EE3E5BFEFD4}" dt="2024-12-02T10:57:58.310" v="7005" actId="20577"/>
          <ac:spMkLst>
            <pc:docMk/>
            <pc:sldMk cId="2965944728" sldId="1578"/>
            <ac:spMk id="6" creationId="{71B4A799-256C-D07A-887C-C2F56F891A74}"/>
          </ac:spMkLst>
        </pc:spChg>
        <pc:picChg chg="add mod">
          <ac:chgData name="Sun, Baixi" userId="33e4b0be-4e0e-4453-8ce4-c206c6149ff1" providerId="ADAL" clId="{A7801207-DF17-3546-90C1-6EE3E5BFEFD4}" dt="2024-12-02T10:59:11.177" v="7012" actId="1076"/>
          <ac:picMkLst>
            <pc:docMk/>
            <pc:sldMk cId="2965944728" sldId="1578"/>
            <ac:picMk id="8" creationId="{A811368E-576F-CB44-FF83-D81774F5BF5E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1:09:46.268" v="7282" actId="14100"/>
        <pc:sldMkLst>
          <pc:docMk/>
          <pc:sldMk cId="1625900199" sldId="1579"/>
        </pc:sldMkLst>
        <pc:spChg chg="add mod">
          <ac:chgData name="Sun, Baixi" userId="33e4b0be-4e0e-4453-8ce4-c206c6149ff1" providerId="ADAL" clId="{A7801207-DF17-3546-90C1-6EE3E5BFEFD4}" dt="2024-12-02T11:02:33.037" v="7076" actId="255"/>
          <ac:spMkLst>
            <pc:docMk/>
            <pc:sldMk cId="1625900199" sldId="1579"/>
            <ac:spMk id="4" creationId="{0B31715F-A4BA-DC88-9018-2C36DDE900BD}"/>
          </ac:spMkLst>
        </pc:spChg>
        <pc:spChg chg="add del mod">
          <ac:chgData name="Sun, Baixi" userId="33e4b0be-4e0e-4453-8ce4-c206c6149ff1" providerId="ADAL" clId="{A7801207-DF17-3546-90C1-6EE3E5BFEFD4}" dt="2024-12-02T11:00:35.888" v="7029" actId="20577"/>
          <ac:spMkLst>
            <pc:docMk/>
            <pc:sldMk cId="1625900199" sldId="1579"/>
            <ac:spMk id="6" creationId="{A94A2E40-CB84-65B0-8C37-1EA9FCF90E7E}"/>
          </ac:spMkLst>
        </pc:spChg>
        <pc:spChg chg="add mod">
          <ac:chgData name="Sun, Baixi" userId="33e4b0be-4e0e-4453-8ce4-c206c6149ff1" providerId="ADAL" clId="{A7801207-DF17-3546-90C1-6EE3E5BFEFD4}" dt="2024-12-02T11:02:42.427" v="7079" actId="1076"/>
          <ac:spMkLst>
            <pc:docMk/>
            <pc:sldMk cId="1625900199" sldId="1579"/>
            <ac:spMk id="7" creationId="{77477F12-69D3-3DDE-173A-039A581E05F8}"/>
          </ac:spMkLst>
        </pc:spChg>
        <pc:spChg chg="add mod">
          <ac:chgData name="Sun, Baixi" userId="33e4b0be-4e0e-4453-8ce4-c206c6149ff1" providerId="ADAL" clId="{A7801207-DF17-3546-90C1-6EE3E5BFEFD4}" dt="2024-12-02T11:02:52.161" v="7090" actId="14100"/>
          <ac:spMkLst>
            <pc:docMk/>
            <pc:sldMk cId="1625900199" sldId="1579"/>
            <ac:spMk id="9" creationId="{4397C3E7-9846-7FB1-4133-411337438C5E}"/>
          </ac:spMkLst>
        </pc:spChg>
        <pc:spChg chg="add mod">
          <ac:chgData name="Sun, Baixi" userId="33e4b0be-4e0e-4453-8ce4-c206c6149ff1" providerId="ADAL" clId="{A7801207-DF17-3546-90C1-6EE3E5BFEFD4}" dt="2024-12-02T11:03:22.178" v="7135" actId="1076"/>
          <ac:spMkLst>
            <pc:docMk/>
            <pc:sldMk cId="1625900199" sldId="1579"/>
            <ac:spMk id="10" creationId="{4BCC5DCC-BE4D-149D-D94F-07D5F2420FCC}"/>
          </ac:spMkLst>
        </pc:spChg>
        <pc:spChg chg="add mod">
          <ac:chgData name="Sun, Baixi" userId="33e4b0be-4e0e-4453-8ce4-c206c6149ff1" providerId="ADAL" clId="{A7801207-DF17-3546-90C1-6EE3E5BFEFD4}" dt="2024-12-02T11:03:31.965" v="7146" actId="20577"/>
          <ac:spMkLst>
            <pc:docMk/>
            <pc:sldMk cId="1625900199" sldId="1579"/>
            <ac:spMk id="11" creationId="{902E2B2F-F96C-FD0E-A873-A9CA80FBFFE2}"/>
          </ac:spMkLst>
        </pc:spChg>
        <pc:spChg chg="add mod">
          <ac:chgData name="Sun, Baixi" userId="33e4b0be-4e0e-4453-8ce4-c206c6149ff1" providerId="ADAL" clId="{A7801207-DF17-3546-90C1-6EE3E5BFEFD4}" dt="2024-12-02T11:04:17.823" v="7162" actId="692"/>
          <ac:spMkLst>
            <pc:docMk/>
            <pc:sldMk cId="1625900199" sldId="1579"/>
            <ac:spMk id="12" creationId="{8506216F-387E-22B0-5B36-D684729CB866}"/>
          </ac:spMkLst>
        </pc:spChg>
        <pc:spChg chg="add mod">
          <ac:chgData name="Sun, Baixi" userId="33e4b0be-4e0e-4453-8ce4-c206c6149ff1" providerId="ADAL" clId="{A7801207-DF17-3546-90C1-6EE3E5BFEFD4}" dt="2024-12-02T11:06:35.976" v="7193" actId="692"/>
          <ac:spMkLst>
            <pc:docMk/>
            <pc:sldMk cId="1625900199" sldId="1579"/>
            <ac:spMk id="28" creationId="{6C1C49E6-D18A-13E3-748A-9FF47CC3FA3D}"/>
          </ac:spMkLst>
        </pc:spChg>
        <pc:spChg chg="add mod">
          <ac:chgData name="Sun, Baixi" userId="33e4b0be-4e0e-4453-8ce4-c206c6149ff1" providerId="ADAL" clId="{A7801207-DF17-3546-90C1-6EE3E5BFEFD4}" dt="2024-12-02T11:07:14.156" v="7215" actId="1076"/>
          <ac:spMkLst>
            <pc:docMk/>
            <pc:sldMk cId="1625900199" sldId="1579"/>
            <ac:spMk id="32" creationId="{21CD2E68-93F3-2BF0-AB5F-D5AAAADB2993}"/>
          </ac:spMkLst>
        </pc:spChg>
        <pc:spChg chg="add mod">
          <ac:chgData name="Sun, Baixi" userId="33e4b0be-4e0e-4453-8ce4-c206c6149ff1" providerId="ADAL" clId="{A7801207-DF17-3546-90C1-6EE3E5BFEFD4}" dt="2024-12-02T11:08:18.858" v="7236" actId="208"/>
          <ac:spMkLst>
            <pc:docMk/>
            <pc:sldMk cId="1625900199" sldId="1579"/>
            <ac:spMk id="41" creationId="{14417546-D643-981F-51E5-D488F4D682B3}"/>
          </ac:spMkLst>
        </pc:spChg>
        <pc:spChg chg="add mod">
          <ac:chgData name="Sun, Baixi" userId="33e4b0be-4e0e-4453-8ce4-c206c6149ff1" providerId="ADAL" clId="{A7801207-DF17-3546-90C1-6EE3E5BFEFD4}" dt="2024-12-02T11:09:42.283" v="7281" actId="14100"/>
          <ac:spMkLst>
            <pc:docMk/>
            <pc:sldMk cId="1625900199" sldId="1579"/>
            <ac:spMk id="45" creationId="{3F16C378-3FCC-66E3-4322-9FA77FB9EF14}"/>
          </ac:spMkLst>
        </pc:spChg>
        <pc:spChg chg="add mod">
          <ac:chgData name="Sun, Baixi" userId="33e4b0be-4e0e-4453-8ce4-c206c6149ff1" providerId="ADAL" clId="{A7801207-DF17-3546-90C1-6EE3E5BFEFD4}" dt="2024-12-02T11:09:14.112" v="7271" actId="1076"/>
          <ac:spMkLst>
            <pc:docMk/>
            <pc:sldMk cId="1625900199" sldId="1579"/>
            <ac:spMk id="46" creationId="{EDBD6DCA-15B6-933A-07B9-C84AA2CBF7EF}"/>
          </ac:spMkLst>
        </pc:spChg>
        <pc:picChg chg="del">
          <ac:chgData name="Sun, Baixi" userId="33e4b0be-4e0e-4453-8ce4-c206c6149ff1" providerId="ADAL" clId="{A7801207-DF17-3546-90C1-6EE3E5BFEFD4}" dt="2024-12-02T11:00:39.992" v="7030" actId="478"/>
          <ac:picMkLst>
            <pc:docMk/>
            <pc:sldMk cId="1625900199" sldId="1579"/>
            <ac:picMk id="8" creationId="{E8429A4E-FB3B-09A9-C1E5-D0A1DE4F47B5}"/>
          </ac:picMkLst>
        </pc:picChg>
        <pc:cxnChg chg="add mod">
          <ac:chgData name="Sun, Baixi" userId="33e4b0be-4e0e-4453-8ce4-c206c6149ff1" providerId="ADAL" clId="{A7801207-DF17-3546-90C1-6EE3E5BFEFD4}" dt="2024-12-02T11:04:43.202" v="7166" actId="1582"/>
          <ac:cxnSpMkLst>
            <pc:docMk/>
            <pc:sldMk cId="1625900199" sldId="1579"/>
            <ac:cxnSpMk id="14" creationId="{38E70C64-0041-7A24-CCDD-1DEF550B20D4}"/>
          </ac:cxnSpMkLst>
        </pc:cxnChg>
        <pc:cxnChg chg="add mod">
          <ac:chgData name="Sun, Baixi" userId="33e4b0be-4e0e-4453-8ce4-c206c6149ff1" providerId="ADAL" clId="{A7801207-DF17-3546-90C1-6EE3E5BFEFD4}" dt="2024-12-02T11:04:48.989" v="7169" actId="14100"/>
          <ac:cxnSpMkLst>
            <pc:docMk/>
            <pc:sldMk cId="1625900199" sldId="1579"/>
            <ac:cxnSpMk id="15" creationId="{6B2BB74B-CFF2-4588-6579-7D4DF14C2E44}"/>
          </ac:cxnSpMkLst>
        </pc:cxnChg>
        <pc:cxnChg chg="add mod">
          <ac:chgData name="Sun, Baixi" userId="33e4b0be-4e0e-4453-8ce4-c206c6149ff1" providerId="ADAL" clId="{A7801207-DF17-3546-90C1-6EE3E5BFEFD4}" dt="2024-12-02T11:04:54.744" v="7172" actId="14100"/>
          <ac:cxnSpMkLst>
            <pc:docMk/>
            <pc:sldMk cId="1625900199" sldId="1579"/>
            <ac:cxnSpMk id="18" creationId="{CF9B6E64-6AB2-872A-ADB6-7CB473447287}"/>
          </ac:cxnSpMkLst>
        </pc:cxnChg>
        <pc:cxnChg chg="add mod">
          <ac:chgData name="Sun, Baixi" userId="33e4b0be-4e0e-4453-8ce4-c206c6149ff1" providerId="ADAL" clId="{A7801207-DF17-3546-90C1-6EE3E5BFEFD4}" dt="2024-12-02T11:05:00.466" v="7175" actId="14100"/>
          <ac:cxnSpMkLst>
            <pc:docMk/>
            <pc:sldMk cId="1625900199" sldId="1579"/>
            <ac:cxnSpMk id="21" creationId="{3CAE589B-0559-4044-93C0-5AA34A4D8B61}"/>
          </ac:cxnSpMkLst>
        </pc:cxnChg>
        <pc:cxnChg chg="add mod">
          <ac:chgData name="Sun, Baixi" userId="33e4b0be-4e0e-4453-8ce4-c206c6149ff1" providerId="ADAL" clId="{A7801207-DF17-3546-90C1-6EE3E5BFEFD4}" dt="2024-12-02T11:05:24.729" v="7180" actId="14100"/>
          <ac:cxnSpMkLst>
            <pc:docMk/>
            <pc:sldMk cId="1625900199" sldId="1579"/>
            <ac:cxnSpMk id="24" creationId="{87BB1BC1-12DD-FC25-5503-2760AC42E9FD}"/>
          </ac:cxnSpMkLst>
        </pc:cxnChg>
        <pc:cxnChg chg="add mod">
          <ac:chgData name="Sun, Baixi" userId="33e4b0be-4e0e-4453-8ce4-c206c6149ff1" providerId="ADAL" clId="{A7801207-DF17-3546-90C1-6EE3E5BFEFD4}" dt="2024-12-02T11:06:48.835" v="7196" actId="14100"/>
          <ac:cxnSpMkLst>
            <pc:docMk/>
            <pc:sldMk cId="1625900199" sldId="1579"/>
            <ac:cxnSpMk id="29" creationId="{3FF3F816-CED7-5D37-27CA-36623F1903BB}"/>
          </ac:cxnSpMkLst>
        </pc:cxnChg>
        <pc:cxnChg chg="add mod">
          <ac:chgData name="Sun, Baixi" userId="33e4b0be-4e0e-4453-8ce4-c206c6149ff1" providerId="ADAL" clId="{A7801207-DF17-3546-90C1-6EE3E5BFEFD4}" dt="2024-12-02T11:07:49.747" v="7226" actId="1076"/>
          <ac:cxnSpMkLst>
            <pc:docMk/>
            <pc:sldMk cId="1625900199" sldId="1579"/>
            <ac:cxnSpMk id="33" creationId="{820BA53F-9781-F25C-F729-1B0686859380}"/>
          </ac:cxnSpMkLst>
        </pc:cxnChg>
        <pc:cxnChg chg="add mod">
          <ac:chgData name="Sun, Baixi" userId="33e4b0be-4e0e-4453-8ce4-c206c6149ff1" providerId="ADAL" clId="{A7801207-DF17-3546-90C1-6EE3E5BFEFD4}" dt="2024-12-02T11:08:34.136" v="7242" actId="1076"/>
          <ac:cxnSpMkLst>
            <pc:docMk/>
            <pc:sldMk cId="1625900199" sldId="1579"/>
            <ac:cxnSpMk id="42" creationId="{BB5889BD-ADFC-8F37-8C99-69C1A4C5FE21}"/>
          </ac:cxnSpMkLst>
        </pc:cxnChg>
        <pc:cxnChg chg="add mod">
          <ac:chgData name="Sun, Baixi" userId="33e4b0be-4e0e-4453-8ce4-c206c6149ff1" providerId="ADAL" clId="{A7801207-DF17-3546-90C1-6EE3E5BFEFD4}" dt="2024-12-02T11:09:22.709" v="7274" actId="14100"/>
          <ac:cxnSpMkLst>
            <pc:docMk/>
            <pc:sldMk cId="1625900199" sldId="1579"/>
            <ac:cxnSpMk id="47" creationId="{2C046844-F32F-9C97-E8F6-FDC291602317}"/>
          </ac:cxnSpMkLst>
        </pc:cxnChg>
        <pc:cxnChg chg="add mod">
          <ac:chgData name="Sun, Baixi" userId="33e4b0be-4e0e-4453-8ce4-c206c6149ff1" providerId="ADAL" clId="{A7801207-DF17-3546-90C1-6EE3E5BFEFD4}" dt="2024-12-02T11:09:46.268" v="7282" actId="14100"/>
          <ac:cxnSpMkLst>
            <pc:docMk/>
            <pc:sldMk cId="1625900199" sldId="1579"/>
            <ac:cxnSpMk id="49" creationId="{9C6503F3-2D85-B418-B927-597FD763CD37}"/>
          </ac:cxnSpMkLst>
        </pc:cxnChg>
      </pc:sldChg>
      <pc:sldChg chg="delSp modSp add mod">
        <pc:chgData name="Sun, Baixi" userId="33e4b0be-4e0e-4453-8ce4-c206c6149ff1" providerId="ADAL" clId="{A7801207-DF17-3546-90C1-6EE3E5BFEFD4}" dt="2024-12-02T11:11:07.040" v="7440" actId="20577"/>
        <pc:sldMkLst>
          <pc:docMk/>
          <pc:sldMk cId="3218837969" sldId="1580"/>
        </pc:sldMkLst>
        <pc:spChg chg="mod">
          <ac:chgData name="Sun, Baixi" userId="33e4b0be-4e0e-4453-8ce4-c206c6149ff1" providerId="ADAL" clId="{A7801207-DF17-3546-90C1-6EE3E5BFEFD4}" dt="2024-12-02T11:11:07.040" v="7440" actId="20577"/>
          <ac:spMkLst>
            <pc:docMk/>
            <pc:sldMk cId="3218837969" sldId="1580"/>
            <ac:spMk id="6" creationId="{3283E50F-B6A0-BBE1-D714-682B018BACAA}"/>
          </ac:spMkLst>
        </pc:spChg>
        <pc:picChg chg="del">
          <ac:chgData name="Sun, Baixi" userId="33e4b0be-4e0e-4453-8ce4-c206c6149ff1" providerId="ADAL" clId="{A7801207-DF17-3546-90C1-6EE3E5BFEFD4}" dt="2024-12-02T11:10:48.811" v="7389" actId="478"/>
          <ac:picMkLst>
            <pc:docMk/>
            <pc:sldMk cId="3218837969" sldId="1580"/>
            <ac:picMk id="8" creationId="{41A69242-EC10-5FF9-C554-59F072D36002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1:15:01.831" v="7753"/>
        <pc:sldMkLst>
          <pc:docMk/>
          <pc:sldMk cId="2748343269" sldId="1581"/>
        </pc:sldMkLst>
        <pc:spChg chg="add del mod">
          <ac:chgData name="Sun, Baixi" userId="33e4b0be-4e0e-4453-8ce4-c206c6149ff1" providerId="ADAL" clId="{A7801207-DF17-3546-90C1-6EE3E5BFEFD4}" dt="2024-12-02T11:15:01.831" v="7753"/>
          <ac:spMkLst>
            <pc:docMk/>
            <pc:sldMk cId="2748343269" sldId="1581"/>
            <ac:spMk id="4" creationId="{7CDE7488-1613-D419-C2DB-54ABE08238E8}"/>
          </ac:spMkLst>
        </pc:spChg>
        <pc:spChg chg="mod">
          <ac:chgData name="Sun, Baixi" userId="33e4b0be-4e0e-4453-8ce4-c206c6149ff1" providerId="ADAL" clId="{A7801207-DF17-3546-90C1-6EE3E5BFEFD4}" dt="2024-12-02T11:12:35.303" v="7647" actId="5793"/>
          <ac:spMkLst>
            <pc:docMk/>
            <pc:sldMk cId="2748343269" sldId="1581"/>
            <ac:spMk id="6" creationId="{A2D6B01C-78FE-C3F6-069A-DE997AF43569}"/>
          </ac:spMkLst>
        </pc:spChg>
        <pc:spChg chg="add mod">
          <ac:chgData name="Sun, Baixi" userId="33e4b0be-4e0e-4453-8ce4-c206c6149ff1" providerId="ADAL" clId="{A7801207-DF17-3546-90C1-6EE3E5BFEFD4}" dt="2024-12-02T11:13:33.998" v="7688" actId="1076"/>
          <ac:spMkLst>
            <pc:docMk/>
            <pc:sldMk cId="2748343269" sldId="1581"/>
            <ac:spMk id="7" creationId="{0F0F82E9-119B-7DF4-3620-55750D902572}"/>
          </ac:spMkLst>
        </pc:spChg>
        <pc:spChg chg="add mod">
          <ac:chgData name="Sun, Baixi" userId="33e4b0be-4e0e-4453-8ce4-c206c6149ff1" providerId="ADAL" clId="{A7801207-DF17-3546-90C1-6EE3E5BFEFD4}" dt="2024-12-02T11:14:36.205" v="7726" actId="1076"/>
          <ac:spMkLst>
            <pc:docMk/>
            <pc:sldMk cId="2748343269" sldId="1581"/>
            <ac:spMk id="8" creationId="{2D9B151F-6DE6-E361-DB3B-BC78A8AD2DEE}"/>
          </ac:spMkLst>
        </pc:spChg>
      </pc:sldChg>
      <pc:sldChg chg="delSp modSp add mod">
        <pc:chgData name="Sun, Baixi" userId="33e4b0be-4e0e-4453-8ce4-c206c6149ff1" providerId="ADAL" clId="{A7801207-DF17-3546-90C1-6EE3E5BFEFD4}" dt="2024-12-02T11:15:47.847" v="7903" actId="478"/>
        <pc:sldMkLst>
          <pc:docMk/>
          <pc:sldMk cId="4267852838" sldId="1582"/>
        </pc:sldMkLst>
        <pc:spChg chg="del">
          <ac:chgData name="Sun, Baixi" userId="33e4b0be-4e0e-4453-8ce4-c206c6149ff1" providerId="ADAL" clId="{A7801207-DF17-3546-90C1-6EE3E5BFEFD4}" dt="2024-12-02T11:15:01.311" v="7751" actId="478"/>
          <ac:spMkLst>
            <pc:docMk/>
            <pc:sldMk cId="4267852838" sldId="1582"/>
            <ac:spMk id="4" creationId="{2FEE10DF-FA7C-037A-8273-1D3DB5C4B42B}"/>
          </ac:spMkLst>
        </pc:spChg>
        <pc:spChg chg="mod">
          <ac:chgData name="Sun, Baixi" userId="33e4b0be-4e0e-4453-8ce4-c206c6149ff1" providerId="ADAL" clId="{A7801207-DF17-3546-90C1-6EE3E5BFEFD4}" dt="2024-12-02T11:15:41.183" v="7901" actId="20577"/>
          <ac:spMkLst>
            <pc:docMk/>
            <pc:sldMk cId="4267852838" sldId="1582"/>
            <ac:spMk id="6" creationId="{AFDBE457-714C-9103-84E3-6C76B6112A35}"/>
          </ac:spMkLst>
        </pc:spChg>
        <pc:spChg chg="del">
          <ac:chgData name="Sun, Baixi" userId="33e4b0be-4e0e-4453-8ce4-c206c6149ff1" providerId="ADAL" clId="{A7801207-DF17-3546-90C1-6EE3E5BFEFD4}" dt="2024-12-02T11:15:45.754" v="7902" actId="478"/>
          <ac:spMkLst>
            <pc:docMk/>
            <pc:sldMk cId="4267852838" sldId="1582"/>
            <ac:spMk id="7" creationId="{2D04DDD4-2FB7-4873-9E43-868787B7BABA}"/>
          </ac:spMkLst>
        </pc:spChg>
        <pc:spChg chg="del">
          <ac:chgData name="Sun, Baixi" userId="33e4b0be-4e0e-4453-8ce4-c206c6149ff1" providerId="ADAL" clId="{A7801207-DF17-3546-90C1-6EE3E5BFEFD4}" dt="2024-12-02T11:15:47.847" v="7903" actId="478"/>
          <ac:spMkLst>
            <pc:docMk/>
            <pc:sldMk cId="4267852838" sldId="1582"/>
            <ac:spMk id="8" creationId="{5635EC04-6C3D-D783-CADA-597BDC7DE085}"/>
          </ac:spMkLst>
        </pc:spChg>
      </pc:sldChg>
      <pc:sldChg chg="modSp add mod">
        <pc:chgData name="Sun, Baixi" userId="33e4b0be-4e0e-4453-8ce4-c206c6149ff1" providerId="ADAL" clId="{A7801207-DF17-3546-90C1-6EE3E5BFEFD4}" dt="2024-12-02T11:18:43.283" v="8322" actId="20577"/>
        <pc:sldMkLst>
          <pc:docMk/>
          <pc:sldMk cId="3335538583" sldId="1583"/>
        </pc:sldMkLst>
        <pc:spChg chg="mod">
          <ac:chgData name="Sun, Baixi" userId="33e4b0be-4e0e-4453-8ce4-c206c6149ff1" providerId="ADAL" clId="{A7801207-DF17-3546-90C1-6EE3E5BFEFD4}" dt="2024-12-02T11:18:43.283" v="8322" actId="20577"/>
          <ac:spMkLst>
            <pc:docMk/>
            <pc:sldMk cId="3335538583" sldId="1583"/>
            <ac:spMk id="6" creationId="{EC86A5DF-E2E3-7E14-C065-A5DE34513723}"/>
          </ac:spMkLst>
        </pc:spChg>
      </pc:sldChg>
      <pc:sldChg chg="modSp add mod">
        <pc:chgData name="Sun, Baixi" userId="33e4b0be-4e0e-4453-8ce4-c206c6149ff1" providerId="ADAL" clId="{A7801207-DF17-3546-90C1-6EE3E5BFEFD4}" dt="2024-12-02T11:21:47.383" v="8354" actId="14"/>
        <pc:sldMkLst>
          <pc:docMk/>
          <pc:sldMk cId="1037018883" sldId="1584"/>
        </pc:sldMkLst>
        <pc:spChg chg="mod">
          <ac:chgData name="Sun, Baixi" userId="33e4b0be-4e0e-4453-8ce4-c206c6149ff1" providerId="ADAL" clId="{A7801207-DF17-3546-90C1-6EE3E5BFEFD4}" dt="2024-12-02T11:21:47.383" v="8354" actId="14"/>
          <ac:spMkLst>
            <pc:docMk/>
            <pc:sldMk cId="1037018883" sldId="1584"/>
            <ac:spMk id="6" creationId="{63E20272-5F0D-C61D-15BB-02CCADD52DEB}"/>
          </ac:spMkLst>
        </pc:spChg>
      </pc:sldChg>
      <pc:sldChg chg="modSp add mod">
        <pc:chgData name="Sun, Baixi" userId="33e4b0be-4e0e-4453-8ce4-c206c6149ff1" providerId="ADAL" clId="{A7801207-DF17-3546-90C1-6EE3E5BFEFD4}" dt="2024-12-02T11:23:14.635" v="8385" actId="15"/>
        <pc:sldMkLst>
          <pc:docMk/>
          <pc:sldMk cId="1087000511" sldId="1585"/>
        </pc:sldMkLst>
        <pc:spChg chg="mod">
          <ac:chgData name="Sun, Baixi" userId="33e4b0be-4e0e-4453-8ce4-c206c6149ff1" providerId="ADAL" clId="{A7801207-DF17-3546-90C1-6EE3E5BFEFD4}" dt="2024-12-02T11:23:14.635" v="8385" actId="15"/>
          <ac:spMkLst>
            <pc:docMk/>
            <pc:sldMk cId="1087000511" sldId="1585"/>
            <ac:spMk id="6" creationId="{65C1463D-564B-7811-91BC-84FF017D265F}"/>
          </ac:spMkLst>
        </pc:spChg>
      </pc:sldChg>
      <pc:sldChg chg="modSp add mod">
        <pc:chgData name="Sun, Baixi" userId="33e4b0be-4e0e-4453-8ce4-c206c6149ff1" providerId="ADAL" clId="{A7801207-DF17-3546-90C1-6EE3E5BFEFD4}" dt="2024-12-02T11:24:39.713" v="8402" actId="15"/>
        <pc:sldMkLst>
          <pc:docMk/>
          <pc:sldMk cId="141529901" sldId="1586"/>
        </pc:sldMkLst>
        <pc:spChg chg="mod">
          <ac:chgData name="Sun, Baixi" userId="33e4b0be-4e0e-4453-8ce4-c206c6149ff1" providerId="ADAL" clId="{A7801207-DF17-3546-90C1-6EE3E5BFEFD4}" dt="2024-12-02T11:24:39.713" v="8402" actId="15"/>
          <ac:spMkLst>
            <pc:docMk/>
            <pc:sldMk cId="141529901" sldId="1586"/>
            <ac:spMk id="6" creationId="{C84591CD-3C38-A912-A7CB-897DC22A7ED9}"/>
          </ac:spMkLst>
        </pc:spChg>
      </pc:sldChg>
      <pc:sldChg chg="add del">
        <pc:chgData name="Sun, Baixi" userId="33e4b0be-4e0e-4453-8ce4-c206c6149ff1" providerId="ADAL" clId="{A7801207-DF17-3546-90C1-6EE3E5BFEFD4}" dt="2024-12-02T11:24:09.030" v="8388"/>
        <pc:sldMkLst>
          <pc:docMk/>
          <pc:sldMk cId="1480196064" sldId="1587"/>
        </pc:sldMkLst>
      </pc:sldChg>
      <pc:sldChg chg="modSp add mod">
        <pc:chgData name="Sun, Baixi" userId="33e4b0be-4e0e-4453-8ce4-c206c6149ff1" providerId="ADAL" clId="{A7801207-DF17-3546-90C1-6EE3E5BFEFD4}" dt="2024-12-02T11:25:22.017" v="8416" actId="15"/>
        <pc:sldMkLst>
          <pc:docMk/>
          <pc:sldMk cId="2356072227" sldId="1587"/>
        </pc:sldMkLst>
        <pc:spChg chg="mod">
          <ac:chgData name="Sun, Baixi" userId="33e4b0be-4e0e-4453-8ce4-c206c6149ff1" providerId="ADAL" clId="{A7801207-DF17-3546-90C1-6EE3E5BFEFD4}" dt="2024-12-02T11:25:22.017" v="8416" actId="15"/>
          <ac:spMkLst>
            <pc:docMk/>
            <pc:sldMk cId="2356072227" sldId="1587"/>
            <ac:spMk id="6" creationId="{CA335C5F-8025-0777-EA39-B5465043DCFA}"/>
          </ac:spMkLst>
        </pc:spChg>
      </pc:sldChg>
      <pc:sldChg chg="modSp add mod">
        <pc:chgData name="Sun, Baixi" userId="33e4b0be-4e0e-4453-8ce4-c206c6149ff1" providerId="ADAL" clId="{A7801207-DF17-3546-90C1-6EE3E5BFEFD4}" dt="2024-12-02T11:26:12.787" v="8440" actId="15"/>
        <pc:sldMkLst>
          <pc:docMk/>
          <pc:sldMk cId="3103304928" sldId="1588"/>
        </pc:sldMkLst>
        <pc:spChg chg="mod">
          <ac:chgData name="Sun, Baixi" userId="33e4b0be-4e0e-4453-8ce4-c206c6149ff1" providerId="ADAL" clId="{A7801207-DF17-3546-90C1-6EE3E5BFEFD4}" dt="2024-12-02T11:26:12.787" v="8440" actId="15"/>
          <ac:spMkLst>
            <pc:docMk/>
            <pc:sldMk cId="3103304928" sldId="1588"/>
            <ac:spMk id="6" creationId="{A6D82562-1071-B1C2-81FB-F6D9D42B1983}"/>
          </ac:spMkLst>
        </pc:spChg>
      </pc:sldChg>
      <pc:sldChg chg="addSp modSp add mod">
        <pc:chgData name="Sun, Baixi" userId="33e4b0be-4e0e-4453-8ce4-c206c6149ff1" providerId="ADAL" clId="{A7801207-DF17-3546-90C1-6EE3E5BFEFD4}" dt="2024-12-02T11:29:12.223" v="8458"/>
        <pc:sldMkLst>
          <pc:docMk/>
          <pc:sldMk cId="1103668789" sldId="1589"/>
        </pc:sldMkLst>
        <pc:spChg chg="mod">
          <ac:chgData name="Sun, Baixi" userId="33e4b0be-4e0e-4453-8ce4-c206c6149ff1" providerId="ADAL" clId="{A7801207-DF17-3546-90C1-6EE3E5BFEFD4}" dt="2024-12-02T11:28:15.475" v="8446" actId="207"/>
          <ac:spMkLst>
            <pc:docMk/>
            <pc:sldMk cId="1103668789" sldId="1589"/>
            <ac:spMk id="6" creationId="{2015DF7C-3F43-5B4C-FB14-BF1F7D1DCCAB}"/>
          </ac:spMkLst>
        </pc:spChg>
        <pc:spChg chg="add mod">
          <ac:chgData name="Sun, Baixi" userId="33e4b0be-4e0e-4453-8ce4-c206c6149ff1" providerId="ADAL" clId="{A7801207-DF17-3546-90C1-6EE3E5BFEFD4}" dt="2024-12-02T11:29:12.223" v="8458"/>
          <ac:spMkLst>
            <pc:docMk/>
            <pc:sldMk cId="1103668789" sldId="1589"/>
            <ac:spMk id="10" creationId="{0B21CB09-3D9D-D019-FA20-063F9A717D37}"/>
          </ac:spMkLst>
        </pc:spChg>
        <pc:picChg chg="add mod">
          <ac:chgData name="Sun, Baixi" userId="33e4b0be-4e0e-4453-8ce4-c206c6149ff1" providerId="ADAL" clId="{A7801207-DF17-3546-90C1-6EE3E5BFEFD4}" dt="2024-12-02T11:28:11.132" v="8445" actId="1076"/>
          <ac:picMkLst>
            <pc:docMk/>
            <pc:sldMk cId="1103668789" sldId="1589"/>
            <ac:picMk id="7" creationId="{9992599C-9D47-7581-C9B0-2DCF9115CE76}"/>
          </ac:picMkLst>
        </pc:picChg>
      </pc:sldChg>
      <pc:sldChg chg="addSp delSp modSp add mod">
        <pc:chgData name="Sun, Baixi" userId="33e4b0be-4e0e-4453-8ce4-c206c6149ff1" providerId="ADAL" clId="{A7801207-DF17-3546-90C1-6EE3E5BFEFD4}" dt="2024-12-02T11:29:15.412" v="8459"/>
        <pc:sldMkLst>
          <pc:docMk/>
          <pc:sldMk cId="1132254348" sldId="1590"/>
        </pc:sldMkLst>
        <pc:spChg chg="mod">
          <ac:chgData name="Sun, Baixi" userId="33e4b0be-4e0e-4453-8ce4-c206c6149ff1" providerId="ADAL" clId="{A7801207-DF17-3546-90C1-6EE3E5BFEFD4}" dt="2024-12-02T11:28:47.262" v="8450" actId="207"/>
          <ac:spMkLst>
            <pc:docMk/>
            <pc:sldMk cId="1132254348" sldId="1590"/>
            <ac:spMk id="6" creationId="{8C6F6894-1A73-46F1-C101-668327A37CDE}"/>
          </ac:spMkLst>
        </pc:spChg>
        <pc:spChg chg="add mod">
          <ac:chgData name="Sun, Baixi" userId="33e4b0be-4e0e-4453-8ce4-c206c6149ff1" providerId="ADAL" clId="{A7801207-DF17-3546-90C1-6EE3E5BFEFD4}" dt="2024-12-02T11:29:15.412" v="8459"/>
          <ac:spMkLst>
            <pc:docMk/>
            <pc:sldMk cId="1132254348" sldId="1590"/>
            <ac:spMk id="10" creationId="{8E0EF8A7-B53E-CF7F-6859-2422C6A4861E}"/>
          </ac:spMkLst>
        </pc:spChg>
        <pc:picChg chg="del">
          <ac:chgData name="Sun, Baixi" userId="33e4b0be-4e0e-4453-8ce4-c206c6149ff1" providerId="ADAL" clId="{A7801207-DF17-3546-90C1-6EE3E5BFEFD4}" dt="2024-12-02T11:28:40.221" v="8448" actId="478"/>
          <ac:picMkLst>
            <pc:docMk/>
            <pc:sldMk cId="1132254348" sldId="1590"/>
            <ac:picMk id="7" creationId="{2209304C-D4DC-B777-B3D2-1923BA0EBC11}"/>
          </ac:picMkLst>
        </pc:picChg>
        <pc:picChg chg="add mod">
          <ac:chgData name="Sun, Baixi" userId="33e4b0be-4e0e-4453-8ce4-c206c6149ff1" providerId="ADAL" clId="{A7801207-DF17-3546-90C1-6EE3E5BFEFD4}" dt="2024-12-02T11:28:53.861" v="8454" actId="962"/>
          <ac:picMkLst>
            <pc:docMk/>
            <pc:sldMk cId="1132254348" sldId="1590"/>
            <ac:picMk id="9" creationId="{4DB1DE08-5892-3D53-B21C-75420BABBB2E}"/>
          </ac:picMkLst>
        </pc:picChg>
      </pc:sldChg>
      <pc:sldChg chg="del">
        <pc:chgData name="Sun, Baixi" userId="33e4b0be-4e0e-4453-8ce4-c206c6149ff1" providerId="ADAL" clId="{A7801207-DF17-3546-90C1-6EE3E5BFEFD4}" dt="2024-11-30T14:55:55.009" v="73" actId="2696"/>
        <pc:sldMkLst>
          <pc:docMk/>
          <pc:sldMk cId="3958928432" sldId="1620"/>
        </pc:sldMkLst>
      </pc:sldChg>
      <pc:sldChg chg="addSp delSp modSp del mod">
        <pc:chgData name="Sun, Baixi" userId="33e4b0be-4e0e-4453-8ce4-c206c6149ff1" providerId="ADAL" clId="{A7801207-DF17-3546-90C1-6EE3E5BFEFD4}" dt="2024-11-30T15:03:48.724" v="232" actId="2696"/>
        <pc:sldMkLst>
          <pc:docMk/>
          <pc:sldMk cId="3319455363" sldId="1632"/>
        </pc:sldMkLst>
      </pc:sldChg>
      <pc:sldChg chg="del">
        <pc:chgData name="Sun, Baixi" userId="33e4b0be-4e0e-4453-8ce4-c206c6149ff1" providerId="ADAL" clId="{A7801207-DF17-3546-90C1-6EE3E5BFEFD4}" dt="2024-11-30T14:55:55.010" v="74" actId="2696"/>
        <pc:sldMkLst>
          <pc:docMk/>
          <pc:sldMk cId="3257254697" sldId="1647"/>
        </pc:sldMkLst>
      </pc:sldChg>
      <pc:sldChg chg="del">
        <pc:chgData name="Sun, Baixi" userId="33e4b0be-4e0e-4453-8ce4-c206c6149ff1" providerId="ADAL" clId="{A7801207-DF17-3546-90C1-6EE3E5BFEFD4}" dt="2024-11-30T14:55:55.013" v="77" actId="2696"/>
        <pc:sldMkLst>
          <pc:docMk/>
          <pc:sldMk cId="3165089258" sldId="1650"/>
        </pc:sldMkLst>
      </pc:sldChg>
      <pc:sldChg chg="del">
        <pc:chgData name="Sun, Baixi" userId="33e4b0be-4e0e-4453-8ce4-c206c6149ff1" providerId="ADAL" clId="{A7801207-DF17-3546-90C1-6EE3E5BFEFD4}" dt="2024-11-30T14:55:55.011" v="75" actId="2696"/>
        <pc:sldMkLst>
          <pc:docMk/>
          <pc:sldMk cId="443234343" sldId="1651"/>
        </pc:sldMkLst>
      </pc:sldChg>
      <pc:sldChg chg="del">
        <pc:chgData name="Sun, Baixi" userId="33e4b0be-4e0e-4453-8ce4-c206c6149ff1" providerId="ADAL" clId="{A7801207-DF17-3546-90C1-6EE3E5BFEFD4}" dt="2024-11-30T14:55:55.015" v="79" actId="2696"/>
        <pc:sldMkLst>
          <pc:docMk/>
          <pc:sldMk cId="1084312680" sldId="1652"/>
        </pc:sldMkLst>
      </pc:sldChg>
      <pc:sldChg chg="del">
        <pc:chgData name="Sun, Baixi" userId="33e4b0be-4e0e-4453-8ce4-c206c6149ff1" providerId="ADAL" clId="{A7801207-DF17-3546-90C1-6EE3E5BFEFD4}" dt="2024-11-30T14:55:55.018" v="82" actId="2696"/>
        <pc:sldMkLst>
          <pc:docMk/>
          <pc:sldMk cId="4011344986" sldId="1653"/>
        </pc:sldMkLst>
      </pc:sldChg>
      <pc:sldChg chg="del">
        <pc:chgData name="Sun, Baixi" userId="33e4b0be-4e0e-4453-8ce4-c206c6149ff1" providerId="ADAL" clId="{A7801207-DF17-3546-90C1-6EE3E5BFEFD4}" dt="2024-11-30T14:55:55.016" v="80" actId="2696"/>
        <pc:sldMkLst>
          <pc:docMk/>
          <pc:sldMk cId="2556009449" sldId="1654"/>
        </pc:sldMkLst>
      </pc:sldChg>
      <pc:sldChg chg="del">
        <pc:chgData name="Sun, Baixi" userId="33e4b0be-4e0e-4453-8ce4-c206c6149ff1" providerId="ADAL" clId="{A7801207-DF17-3546-90C1-6EE3E5BFEFD4}" dt="2024-11-30T14:55:55.008" v="72" actId="2696"/>
        <pc:sldMkLst>
          <pc:docMk/>
          <pc:sldMk cId="4029188764" sldId="1655"/>
        </pc:sldMkLst>
      </pc:sldChg>
      <pc:sldChg chg="add del">
        <pc:chgData name="Sun, Baixi" userId="33e4b0be-4e0e-4453-8ce4-c206c6149ff1" providerId="ADAL" clId="{A7801207-DF17-3546-90C1-6EE3E5BFEFD4}" dt="2024-11-30T14:55:55.014" v="78" actId="2696"/>
        <pc:sldMkLst>
          <pc:docMk/>
          <pc:sldMk cId="2621017183" sldId="16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7F5F-B63A-1A46-956F-2AFA9356096C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50DC-664F-6641-8BD2-8FEC381D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Collaborating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6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70538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7592" y="6279762"/>
            <a:ext cx="10312296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INDIANA UNIVERSITY BLOOMINGTON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2" y="3258479"/>
            <a:ext cx="10312296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SCHOOL, DEPARTMENT, OR UNIT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75038"/>
            <a:ext cx="1718861" cy="18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93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77110"/>
            <a:ext cx="110489" cy="516890"/>
          </a:xfrm>
          <a:custGeom>
            <a:avLst/>
            <a:gdLst/>
            <a:ahLst/>
            <a:cxnLst/>
            <a:rect l="l" t="t" r="r" b="b"/>
            <a:pathLst>
              <a:path w="110489" h="516889">
                <a:moveTo>
                  <a:pt x="110218" y="0"/>
                </a:moveTo>
                <a:lnTo>
                  <a:pt x="0" y="0"/>
                </a:lnTo>
                <a:lnTo>
                  <a:pt x="0" y="516262"/>
                </a:lnTo>
                <a:lnTo>
                  <a:pt x="110218" y="516262"/>
                </a:lnTo>
                <a:lnTo>
                  <a:pt x="11021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13077"/>
            <a:ext cx="847090" cy="545465"/>
          </a:xfrm>
          <a:custGeom>
            <a:avLst/>
            <a:gdLst/>
            <a:ahLst/>
            <a:cxnLst/>
            <a:rect l="l" t="t" r="r" b="b"/>
            <a:pathLst>
              <a:path w="847090" h="545465">
                <a:moveTo>
                  <a:pt x="0" y="544922"/>
                </a:moveTo>
                <a:lnTo>
                  <a:pt x="847071" y="544922"/>
                </a:lnTo>
                <a:lnTo>
                  <a:pt x="847071" y="0"/>
                </a:lnTo>
                <a:lnTo>
                  <a:pt x="0" y="0"/>
                </a:lnTo>
                <a:lnTo>
                  <a:pt x="0" y="544922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63334" y="6313077"/>
            <a:ext cx="10829290" cy="545465"/>
          </a:xfrm>
          <a:custGeom>
            <a:avLst/>
            <a:gdLst/>
            <a:ahLst/>
            <a:cxnLst/>
            <a:rect l="l" t="t" r="r" b="b"/>
            <a:pathLst>
              <a:path w="10829290" h="545465">
                <a:moveTo>
                  <a:pt x="0" y="544922"/>
                </a:moveTo>
                <a:lnTo>
                  <a:pt x="10828665" y="544922"/>
                </a:lnTo>
                <a:lnTo>
                  <a:pt x="10828665" y="0"/>
                </a:lnTo>
                <a:lnTo>
                  <a:pt x="0" y="0"/>
                </a:lnTo>
                <a:lnTo>
                  <a:pt x="0" y="544922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7071" y="6215357"/>
            <a:ext cx="516890" cy="643255"/>
          </a:xfrm>
          <a:custGeom>
            <a:avLst/>
            <a:gdLst/>
            <a:ahLst/>
            <a:cxnLst/>
            <a:rect l="l" t="t" r="r" b="b"/>
            <a:pathLst>
              <a:path w="516890" h="643254">
                <a:moveTo>
                  <a:pt x="516262" y="0"/>
                </a:moveTo>
                <a:lnTo>
                  <a:pt x="0" y="0"/>
                </a:lnTo>
                <a:lnTo>
                  <a:pt x="0" y="642642"/>
                </a:lnTo>
                <a:lnTo>
                  <a:pt x="516262" y="642642"/>
                </a:lnTo>
                <a:lnTo>
                  <a:pt x="5162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C0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40" dirty="0"/>
              <a:t> </a:t>
            </a:r>
            <a:r>
              <a:rPr spc="-10" dirty="0"/>
              <a:t>BLOOMINGTON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pPr marL="10541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4834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77110"/>
            <a:ext cx="110489" cy="516890"/>
          </a:xfrm>
          <a:custGeom>
            <a:avLst/>
            <a:gdLst/>
            <a:ahLst/>
            <a:cxnLst/>
            <a:rect l="l" t="t" r="r" b="b"/>
            <a:pathLst>
              <a:path w="110489" h="516889">
                <a:moveTo>
                  <a:pt x="110218" y="0"/>
                </a:moveTo>
                <a:lnTo>
                  <a:pt x="0" y="0"/>
                </a:lnTo>
                <a:lnTo>
                  <a:pt x="0" y="516262"/>
                </a:lnTo>
                <a:lnTo>
                  <a:pt x="110218" y="516262"/>
                </a:lnTo>
                <a:lnTo>
                  <a:pt x="11021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13077"/>
            <a:ext cx="847090" cy="545465"/>
          </a:xfrm>
          <a:custGeom>
            <a:avLst/>
            <a:gdLst/>
            <a:ahLst/>
            <a:cxnLst/>
            <a:rect l="l" t="t" r="r" b="b"/>
            <a:pathLst>
              <a:path w="847090" h="545465">
                <a:moveTo>
                  <a:pt x="0" y="544922"/>
                </a:moveTo>
                <a:lnTo>
                  <a:pt x="847071" y="544922"/>
                </a:lnTo>
                <a:lnTo>
                  <a:pt x="847071" y="0"/>
                </a:lnTo>
                <a:lnTo>
                  <a:pt x="0" y="0"/>
                </a:lnTo>
                <a:lnTo>
                  <a:pt x="0" y="544922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63334" y="6313077"/>
            <a:ext cx="10829290" cy="545465"/>
          </a:xfrm>
          <a:custGeom>
            <a:avLst/>
            <a:gdLst/>
            <a:ahLst/>
            <a:cxnLst/>
            <a:rect l="l" t="t" r="r" b="b"/>
            <a:pathLst>
              <a:path w="10829290" h="545465">
                <a:moveTo>
                  <a:pt x="0" y="544922"/>
                </a:moveTo>
                <a:lnTo>
                  <a:pt x="10828665" y="544922"/>
                </a:lnTo>
                <a:lnTo>
                  <a:pt x="10828665" y="0"/>
                </a:lnTo>
                <a:lnTo>
                  <a:pt x="0" y="0"/>
                </a:lnTo>
                <a:lnTo>
                  <a:pt x="0" y="544922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7071" y="6215357"/>
            <a:ext cx="516890" cy="643255"/>
          </a:xfrm>
          <a:custGeom>
            <a:avLst/>
            <a:gdLst/>
            <a:ahLst/>
            <a:cxnLst/>
            <a:rect l="l" t="t" r="r" b="b"/>
            <a:pathLst>
              <a:path w="516890" h="643254">
                <a:moveTo>
                  <a:pt x="516262" y="0"/>
                </a:moveTo>
                <a:lnTo>
                  <a:pt x="0" y="0"/>
                </a:lnTo>
                <a:lnTo>
                  <a:pt x="0" y="642642"/>
                </a:lnTo>
                <a:lnTo>
                  <a:pt x="516262" y="642642"/>
                </a:lnTo>
                <a:lnTo>
                  <a:pt x="5162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3288" y="1859280"/>
            <a:ext cx="4212336" cy="16123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0991" y="1828800"/>
            <a:ext cx="4261104" cy="171602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753100" y="1879259"/>
            <a:ext cx="4155440" cy="1554480"/>
          </a:xfrm>
          <a:custGeom>
            <a:avLst/>
            <a:gdLst/>
            <a:ahLst/>
            <a:cxnLst/>
            <a:rect l="l" t="t" r="r" b="b"/>
            <a:pathLst>
              <a:path w="4155440" h="1554479">
                <a:moveTo>
                  <a:pt x="4155152" y="0"/>
                </a:moveTo>
                <a:lnTo>
                  <a:pt x="0" y="0"/>
                </a:lnTo>
                <a:lnTo>
                  <a:pt x="0" y="1554270"/>
                </a:lnTo>
                <a:lnTo>
                  <a:pt x="4155152" y="1554270"/>
                </a:lnTo>
                <a:lnTo>
                  <a:pt x="4155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53100" y="1879259"/>
            <a:ext cx="4155440" cy="1554480"/>
          </a:xfrm>
          <a:custGeom>
            <a:avLst/>
            <a:gdLst/>
            <a:ahLst/>
            <a:cxnLst/>
            <a:rect l="l" t="t" r="r" b="b"/>
            <a:pathLst>
              <a:path w="4155440" h="1554479">
                <a:moveTo>
                  <a:pt x="0" y="0"/>
                </a:moveTo>
                <a:lnTo>
                  <a:pt x="4155153" y="0"/>
                </a:lnTo>
                <a:lnTo>
                  <a:pt x="4155153" y="1554270"/>
                </a:lnTo>
                <a:lnTo>
                  <a:pt x="0" y="15542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40" dirty="0"/>
              <a:t> </a:t>
            </a:r>
            <a:r>
              <a:rPr spc="-10" dirty="0"/>
              <a:t>BLOOMINGTON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pPr marL="10541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65780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6" cy="875880"/>
          </a:xfr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8" y="2710382"/>
            <a:ext cx="4933949" cy="336549"/>
          </a:xfr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9923" y="2709333"/>
            <a:ext cx="198152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361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437" y="1012094"/>
            <a:ext cx="10672521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4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5" y="2172539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952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798" y="1012094"/>
            <a:ext cx="10672545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98" y="2173873"/>
            <a:ext cx="10681425" cy="3758359"/>
          </a:xfrm>
        </p:spPr>
        <p:txBody>
          <a:bodyPr>
            <a:normAutofit/>
          </a:bodyPr>
          <a:lstStyle>
            <a:lvl1pPr marL="457189" indent="-457189" algn="l">
              <a:lnSpc>
                <a:spcPct val="100000"/>
              </a:lnSpc>
              <a:buFont typeface="+mj-lt"/>
              <a:buAutoNum type="arabicPeriod"/>
              <a:defRPr sz="24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833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6833" y="2172540"/>
            <a:ext cx="6080772" cy="373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19879" y="0"/>
            <a:ext cx="476125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2113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847071" y="6215357"/>
            <a:ext cx="516263" cy="70528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" y="6019792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715470" y="907197"/>
            <a:ext cx="10478913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2pPr>
            <a:lvl3pPr marL="121917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3pPr>
            <a:lvl4pPr marL="1828754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1130" y="90719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" y="5378337"/>
            <a:ext cx="1267899" cy="1392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59845-C2D5-2B41-B9C1-2DF6B342B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89" y="5659401"/>
            <a:ext cx="4808480" cy="8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9189" y="846139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189" y="2119918"/>
            <a:ext cx="9069976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5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6" r:id="rId11"/>
    <p:sldLayoutId id="2147483677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image" Target="../media/image30.png"/><Relationship Id="rId17" Type="http://schemas.openxmlformats.org/officeDocument/2006/relationships/image" Target="../media/image49.pn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51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3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" Type="http://schemas.openxmlformats.org/officeDocument/2006/relationships/image" Target="../media/image14.png"/><Relationship Id="rId21" Type="http://schemas.openxmlformats.org/officeDocument/2006/relationships/image" Target="../media/image67.png"/><Relationship Id="rId34" Type="http://schemas.openxmlformats.org/officeDocument/2006/relationships/image" Target="../media/image94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58.png"/><Relationship Id="rId33" Type="http://schemas.openxmlformats.org/officeDocument/2006/relationships/image" Target="../media/image93.png"/><Relationship Id="rId2" Type="http://schemas.openxmlformats.org/officeDocument/2006/relationships/image" Target="../media/image3.png"/><Relationship Id="rId16" Type="http://schemas.openxmlformats.org/officeDocument/2006/relationships/image" Target="../media/image83.png"/><Relationship Id="rId20" Type="http://schemas.openxmlformats.org/officeDocument/2006/relationships/image" Target="../media/image53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8.png"/><Relationship Id="rId32" Type="http://schemas.openxmlformats.org/officeDocument/2006/relationships/image" Target="../media/image56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65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66.png"/><Relationship Id="rId27" Type="http://schemas.openxmlformats.org/officeDocument/2006/relationships/image" Target="../media/image60.png"/><Relationship Id="rId30" Type="http://schemas.openxmlformats.org/officeDocument/2006/relationships/image" Target="../media/image92.png"/><Relationship Id="rId35" Type="http://schemas.openxmlformats.org/officeDocument/2006/relationships/image" Target="../media/image95.png"/><Relationship Id="rId8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18" Type="http://schemas.openxmlformats.org/officeDocument/2006/relationships/image" Target="../media/image106.png"/><Relationship Id="rId3" Type="http://schemas.openxmlformats.org/officeDocument/2006/relationships/image" Target="../media/image96.png"/><Relationship Id="rId21" Type="http://schemas.openxmlformats.org/officeDocument/2006/relationships/image" Target="../media/image108.png"/><Relationship Id="rId7" Type="http://schemas.openxmlformats.org/officeDocument/2006/relationships/image" Target="../media/image56.png"/><Relationship Id="rId12" Type="http://schemas.openxmlformats.org/officeDocument/2006/relationships/image" Target="../media/image66.png"/><Relationship Id="rId17" Type="http://schemas.openxmlformats.org/officeDocument/2006/relationships/image" Target="../media/image105.png"/><Relationship Id="rId2" Type="http://schemas.openxmlformats.org/officeDocument/2006/relationships/image" Target="../media/image3.png"/><Relationship Id="rId16" Type="http://schemas.openxmlformats.org/officeDocument/2006/relationships/image" Target="../media/image104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101.png"/><Relationship Id="rId24" Type="http://schemas.openxmlformats.org/officeDocument/2006/relationships/image" Target="../media/image111.jpg"/><Relationship Id="rId5" Type="http://schemas.openxmlformats.org/officeDocument/2006/relationships/image" Target="../media/image97.png"/><Relationship Id="rId15" Type="http://schemas.openxmlformats.org/officeDocument/2006/relationships/image" Target="../media/image103.png"/><Relationship Id="rId23" Type="http://schemas.openxmlformats.org/officeDocument/2006/relationships/image" Target="../media/image110.png"/><Relationship Id="rId10" Type="http://schemas.openxmlformats.org/officeDocument/2006/relationships/image" Target="../media/image100.png"/><Relationship Id="rId19" Type="http://schemas.openxmlformats.org/officeDocument/2006/relationships/image" Target="../media/image107.png"/><Relationship Id="rId4" Type="http://schemas.openxmlformats.org/officeDocument/2006/relationships/image" Target="../media/image53.png"/><Relationship Id="rId9" Type="http://schemas.openxmlformats.org/officeDocument/2006/relationships/image" Target="../media/image99.png"/><Relationship Id="rId14" Type="http://schemas.openxmlformats.org/officeDocument/2006/relationships/image" Target="../media/image65.png"/><Relationship Id="rId22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4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65.png"/><Relationship Id="rId18" Type="http://schemas.openxmlformats.org/officeDocument/2006/relationships/image" Target="../media/image134.png"/><Relationship Id="rId26" Type="http://schemas.openxmlformats.org/officeDocument/2006/relationships/image" Target="../media/image139.png"/><Relationship Id="rId3" Type="http://schemas.openxmlformats.org/officeDocument/2006/relationships/image" Target="../media/image124.png"/><Relationship Id="rId21" Type="http://schemas.openxmlformats.org/officeDocument/2006/relationships/image" Target="../media/image136.png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17" Type="http://schemas.openxmlformats.org/officeDocument/2006/relationships/image" Target="../media/image133.png"/><Relationship Id="rId25" Type="http://schemas.openxmlformats.org/officeDocument/2006/relationships/image" Target="../media/image103.png"/><Relationship Id="rId2" Type="http://schemas.openxmlformats.org/officeDocument/2006/relationships/image" Target="../media/image3.png"/><Relationship Id="rId16" Type="http://schemas.openxmlformats.org/officeDocument/2006/relationships/image" Target="../media/image132.png"/><Relationship Id="rId20" Type="http://schemas.openxmlformats.org/officeDocument/2006/relationships/image" Target="../media/image135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11" Type="http://schemas.openxmlformats.org/officeDocument/2006/relationships/image" Target="../media/image95.png"/><Relationship Id="rId24" Type="http://schemas.openxmlformats.org/officeDocument/2006/relationships/image" Target="../media/image87.png"/><Relationship Id="rId5" Type="http://schemas.openxmlformats.org/officeDocument/2006/relationships/image" Target="../media/image125.png"/><Relationship Id="rId15" Type="http://schemas.openxmlformats.org/officeDocument/2006/relationships/image" Target="../media/image131.png"/><Relationship Id="rId23" Type="http://schemas.openxmlformats.org/officeDocument/2006/relationships/image" Target="../media/image138.png"/><Relationship Id="rId28" Type="http://schemas.openxmlformats.org/officeDocument/2006/relationships/image" Target="../media/image141.png"/><Relationship Id="rId10" Type="http://schemas.openxmlformats.org/officeDocument/2006/relationships/image" Target="../media/image56.png"/><Relationship Id="rId19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128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Relationship Id="rId27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3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5.png"/><Relationship Id="rId18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1.png"/><Relationship Id="rId12" Type="http://schemas.openxmlformats.org/officeDocument/2006/relationships/image" Target="../media/image184.png"/><Relationship Id="rId17" Type="http://schemas.openxmlformats.org/officeDocument/2006/relationships/image" Target="../media/image188.png"/><Relationship Id="rId2" Type="http://schemas.openxmlformats.org/officeDocument/2006/relationships/image" Target="../media/image3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7.png"/><Relationship Id="rId11" Type="http://schemas.openxmlformats.org/officeDocument/2006/relationships/image" Target="../media/image146.png"/><Relationship Id="rId5" Type="http://schemas.openxmlformats.org/officeDocument/2006/relationships/image" Target="../media/image180.png"/><Relationship Id="rId15" Type="http://schemas.openxmlformats.org/officeDocument/2006/relationships/image" Target="../media/image172.png"/><Relationship Id="rId10" Type="http://schemas.openxmlformats.org/officeDocument/2006/relationships/image" Target="../media/image183.png"/><Relationship Id="rId19" Type="http://schemas.openxmlformats.org/officeDocument/2006/relationships/image" Target="../media/image190.png"/><Relationship Id="rId4" Type="http://schemas.openxmlformats.org/officeDocument/2006/relationships/image" Target="../media/image164.png"/><Relationship Id="rId9" Type="http://schemas.openxmlformats.org/officeDocument/2006/relationships/image" Target="../media/image176.png"/><Relationship Id="rId14" Type="http://schemas.openxmlformats.org/officeDocument/2006/relationships/image" Target="../media/image18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3B6D-9628-1B99-DC9A-5D5B0BB0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92" y="3100117"/>
            <a:ext cx="10546102" cy="14859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3600" b="1" dirty="0">
                <a:ea typeface="+mn-lt"/>
                <a:cs typeface="+mn-lt"/>
              </a:rPr>
              <a:t>Spark Structured Streaming and Spark SQL</a:t>
            </a:r>
            <a:endParaRPr lang="en-US" altLang="zh-CN" sz="1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6220F-B8A2-64F3-65B3-9B804CDA5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704" y="1960470"/>
            <a:ext cx="10312296" cy="3365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Luddy School of Informatics, Computing, and Engineering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A5FD26B-7EAD-A524-2917-8AD774D5B67E}"/>
              </a:ext>
            </a:extLst>
          </p:cNvPr>
          <p:cNvSpPr txBox="1">
            <a:spLocks/>
          </p:cNvSpPr>
          <p:nvPr/>
        </p:nvSpPr>
        <p:spPr>
          <a:xfrm>
            <a:off x="707592" y="5268358"/>
            <a:ext cx="10312296" cy="668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None/>
              <a:defRPr sz="2400" b="0" kern="1200" spc="0" baseline="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DBC491-62A9-573C-0F59-1CF4A2A7C97B}"/>
              </a:ext>
            </a:extLst>
          </p:cNvPr>
          <p:cNvSpPr txBox="1"/>
          <p:nvPr/>
        </p:nvSpPr>
        <p:spPr>
          <a:xfrm>
            <a:off x="8446830" y="582980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Lecturer: </a:t>
            </a:r>
            <a:r>
              <a:rPr kumimoji="1" lang="en-US" altLang="zh-CN" dirty="0" err="1">
                <a:solidFill>
                  <a:schemeClr val="bg1"/>
                </a:solidFill>
              </a:rPr>
              <a:t>Baixi</a:t>
            </a:r>
            <a:r>
              <a:rPr kumimoji="1" lang="en-US" altLang="zh-CN" dirty="0">
                <a:solidFill>
                  <a:schemeClr val="bg1"/>
                </a:solidFill>
              </a:rPr>
              <a:t> Sun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1245038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Existing</a:t>
            </a:r>
            <a:r>
              <a:rPr sz="4000" spc="-245" dirty="0"/>
              <a:t> </a:t>
            </a:r>
            <a:r>
              <a:rPr sz="4000" dirty="0"/>
              <a:t>Streaming</a:t>
            </a:r>
            <a:r>
              <a:rPr sz="4000" spc="-245" dirty="0"/>
              <a:t> </a:t>
            </a:r>
            <a:r>
              <a:rPr sz="4000" spc="-10" dirty="0"/>
              <a:t>Systems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47316"/>
            <a:ext cx="6600825" cy="353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457834" algn="l"/>
              </a:tabLst>
            </a:pPr>
            <a:r>
              <a:rPr sz="2600" spc="-10" dirty="0">
                <a:solidFill>
                  <a:srgbClr val="0C0F20"/>
                </a:solidFill>
                <a:latin typeface="Arial"/>
                <a:cs typeface="Arial"/>
              </a:rPr>
              <a:t>Storm</a:t>
            </a:r>
            <a:endParaRPr sz="26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285"/>
              </a:spcBef>
              <a:buChar char="–"/>
              <a:tabLst>
                <a:tab pos="996315" algn="l"/>
              </a:tabLst>
            </a:pP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Replays</a:t>
            </a:r>
            <a:r>
              <a:rPr sz="17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record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if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not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processed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by</a:t>
            </a:r>
            <a:r>
              <a:rPr sz="17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C0F20"/>
                </a:solidFill>
                <a:latin typeface="Arial"/>
                <a:cs typeface="Arial"/>
              </a:rPr>
              <a:t>node</a:t>
            </a:r>
            <a:endParaRPr sz="17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150"/>
              </a:spcBef>
              <a:buChar char="–"/>
              <a:tabLst>
                <a:tab pos="996315" algn="l"/>
              </a:tabLst>
            </a:pP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Processes</a:t>
            </a:r>
            <a:r>
              <a:rPr sz="17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each</a:t>
            </a:r>
            <a:r>
              <a:rPr sz="17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record</a:t>
            </a:r>
            <a:r>
              <a:rPr sz="17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0C0F20"/>
                </a:solidFill>
                <a:latin typeface="Arial"/>
                <a:cs typeface="Arial"/>
              </a:rPr>
              <a:t>at</a:t>
            </a:r>
            <a:r>
              <a:rPr sz="1700" i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0C0F20"/>
                </a:solidFill>
                <a:latin typeface="Arial"/>
                <a:cs typeface="Arial"/>
              </a:rPr>
              <a:t>least</a:t>
            </a:r>
            <a:r>
              <a:rPr sz="1700" i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i="1" spc="-20" dirty="0">
                <a:solidFill>
                  <a:srgbClr val="0C0F20"/>
                </a:solidFill>
                <a:latin typeface="Arial"/>
                <a:cs typeface="Arial"/>
              </a:rPr>
              <a:t>once</a:t>
            </a:r>
            <a:endParaRPr sz="17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270"/>
              </a:spcBef>
              <a:buChar char="–"/>
              <a:tabLst>
                <a:tab pos="996315" algn="l"/>
              </a:tabLst>
            </a:pP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May</a:t>
            </a:r>
            <a:r>
              <a:rPr sz="17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update</a:t>
            </a:r>
            <a:r>
              <a:rPr sz="17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mutable</a:t>
            </a:r>
            <a:r>
              <a:rPr sz="17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17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twice!</a:t>
            </a:r>
            <a:endParaRPr sz="17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155"/>
              </a:spcBef>
              <a:buChar char="–"/>
              <a:tabLst>
                <a:tab pos="996315" algn="l"/>
              </a:tabLst>
            </a:pP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Mutable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can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be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lost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due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failure!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Font typeface="Arial"/>
              <a:buChar char="–"/>
            </a:pPr>
            <a:endParaRPr sz="17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buClr>
                <a:srgbClr val="7F7F7F"/>
              </a:buClr>
              <a:buChar char="•"/>
              <a:tabLst>
                <a:tab pos="457834" algn="l"/>
              </a:tabLst>
            </a:pP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Trident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Use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transactions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update</a:t>
            </a:r>
            <a:r>
              <a:rPr sz="26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endParaRPr sz="26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290"/>
              </a:spcBef>
              <a:buChar char="–"/>
              <a:tabLst>
                <a:tab pos="996315" algn="l"/>
              </a:tabLst>
            </a:pP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Processes</a:t>
            </a:r>
            <a:r>
              <a:rPr sz="16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each</a:t>
            </a:r>
            <a:r>
              <a:rPr sz="16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record</a:t>
            </a:r>
            <a:r>
              <a:rPr sz="16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C0F20"/>
                </a:solidFill>
                <a:latin typeface="Arial"/>
                <a:cs typeface="Arial"/>
              </a:rPr>
              <a:t>exactly</a:t>
            </a:r>
            <a:r>
              <a:rPr sz="1600" i="1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C0F20"/>
                </a:solidFill>
                <a:latin typeface="Arial"/>
                <a:cs typeface="Arial"/>
              </a:rPr>
              <a:t>once</a:t>
            </a:r>
            <a:endParaRPr sz="160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175"/>
              </a:spcBef>
              <a:buChar char="–"/>
              <a:tabLst>
                <a:tab pos="996315" algn="l"/>
              </a:tabLst>
            </a:pP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Per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16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transaction</a:t>
            </a:r>
            <a:r>
              <a:rPr sz="16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updates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slow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177" y="1153931"/>
            <a:ext cx="37363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Requirements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73223"/>
            <a:ext cx="5311140" cy="290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 indent="-54800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1700" b="1" dirty="0">
                <a:solidFill>
                  <a:srgbClr val="0C0F20"/>
                </a:solidFill>
                <a:latin typeface="Arial"/>
                <a:cs typeface="Arial"/>
              </a:rPr>
              <a:t>Scalable</a:t>
            </a:r>
            <a:r>
              <a:rPr sz="1700" b="1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large</a:t>
            </a:r>
            <a:r>
              <a:rPr sz="17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clusters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5"/>
              </a:spcBef>
              <a:buClr>
                <a:srgbClr val="7F7F7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1700" b="1" spc="-10" dirty="0">
                <a:solidFill>
                  <a:srgbClr val="0C0F20"/>
                </a:solidFill>
                <a:latin typeface="Arial"/>
                <a:cs typeface="Arial"/>
              </a:rPr>
              <a:t>Second-</a:t>
            </a:r>
            <a:r>
              <a:rPr sz="1700" b="1" dirty="0">
                <a:solidFill>
                  <a:srgbClr val="0C0F20"/>
                </a:solidFill>
                <a:latin typeface="Arial"/>
                <a:cs typeface="Arial"/>
              </a:rPr>
              <a:t>scale</a:t>
            </a:r>
            <a:r>
              <a:rPr sz="1700" b="1" spc="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latencies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Clr>
                <a:srgbClr val="7F7F7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1700" b="1" dirty="0">
                <a:solidFill>
                  <a:srgbClr val="0C0F20"/>
                </a:solidFill>
                <a:latin typeface="Arial"/>
                <a:cs typeface="Arial"/>
              </a:rPr>
              <a:t>Simple</a:t>
            </a:r>
            <a:r>
              <a:rPr sz="1700" b="1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programming</a:t>
            </a:r>
            <a:r>
              <a:rPr sz="17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model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buClr>
                <a:srgbClr val="7F7F7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1700" b="1" dirty="0">
                <a:solidFill>
                  <a:srgbClr val="0C0F20"/>
                </a:solidFill>
                <a:latin typeface="Arial"/>
                <a:cs typeface="Arial"/>
              </a:rPr>
              <a:t>Integrated</a:t>
            </a:r>
            <a:r>
              <a:rPr sz="17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with</a:t>
            </a:r>
            <a:r>
              <a:rPr sz="17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batch</a:t>
            </a:r>
            <a:r>
              <a:rPr sz="17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&amp;</a:t>
            </a:r>
            <a:r>
              <a:rPr sz="17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interactive</a:t>
            </a:r>
            <a:r>
              <a:rPr sz="17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processing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  <a:buClr>
                <a:srgbClr val="7F7F7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1700" b="1" dirty="0">
                <a:solidFill>
                  <a:srgbClr val="B50B1B"/>
                </a:solidFill>
                <a:latin typeface="Arial"/>
                <a:cs typeface="Arial"/>
              </a:rPr>
              <a:t>Efficient</a:t>
            </a:r>
            <a:r>
              <a:rPr sz="1700" b="1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50B1B"/>
                </a:solidFill>
                <a:latin typeface="Arial"/>
                <a:cs typeface="Arial"/>
              </a:rPr>
              <a:t>fault-</a:t>
            </a:r>
            <a:r>
              <a:rPr sz="1700" b="1" dirty="0">
                <a:solidFill>
                  <a:srgbClr val="B50B1B"/>
                </a:solidFill>
                <a:latin typeface="Arial"/>
                <a:cs typeface="Arial"/>
              </a:rPr>
              <a:t>tolerance</a:t>
            </a:r>
            <a:r>
              <a:rPr sz="1700" b="1" spc="-3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B50B1B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B50B1B"/>
                </a:solidFill>
                <a:latin typeface="Arial"/>
                <a:cs typeface="Arial"/>
              </a:rPr>
              <a:t>stateful</a:t>
            </a:r>
            <a:r>
              <a:rPr sz="1700" spc="-3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B50B1B"/>
                </a:solidFill>
                <a:latin typeface="Arial"/>
                <a:cs typeface="Arial"/>
              </a:rPr>
              <a:t>computations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93" y="2681990"/>
            <a:ext cx="6183036" cy="2762936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145"/>
              </a:spcBef>
              <a:buClr>
                <a:srgbClr val="34A5DA"/>
              </a:buClr>
              <a:buSzPct val="105000"/>
              <a:buFont typeface="Arial"/>
              <a:buChar char="•"/>
              <a:tabLst>
                <a:tab pos="389255" algn="l"/>
              </a:tabLst>
            </a:pPr>
            <a:r>
              <a:rPr sz="2200" dirty="0"/>
              <a:t>Chop</a:t>
            </a:r>
            <a:r>
              <a:rPr sz="2200" spc="-35" dirty="0"/>
              <a:t> </a:t>
            </a:r>
            <a:r>
              <a:rPr sz="2200" dirty="0"/>
              <a:t>up</a:t>
            </a:r>
            <a:r>
              <a:rPr sz="2200" spc="-30" dirty="0"/>
              <a:t> </a:t>
            </a:r>
            <a:r>
              <a:rPr sz="2200" dirty="0"/>
              <a:t>the</a:t>
            </a:r>
            <a:r>
              <a:rPr sz="2200" spc="-35" dirty="0"/>
              <a:t> </a:t>
            </a:r>
            <a:r>
              <a:rPr sz="2200" spc="-65" dirty="0"/>
              <a:t>live</a:t>
            </a:r>
            <a:r>
              <a:rPr sz="2200" spc="-30" dirty="0"/>
              <a:t> </a:t>
            </a:r>
            <a:r>
              <a:rPr sz="2200" spc="-20" dirty="0"/>
              <a:t>stream</a:t>
            </a:r>
            <a:r>
              <a:rPr sz="2200" spc="-35" dirty="0"/>
              <a:t> </a:t>
            </a:r>
            <a:r>
              <a:rPr sz="2200" dirty="0"/>
              <a:t>into</a:t>
            </a:r>
            <a:r>
              <a:rPr sz="2200" spc="-35" dirty="0"/>
              <a:t> </a:t>
            </a:r>
            <a:r>
              <a:rPr sz="2200" spc="-20" dirty="0"/>
              <a:t>batches</a:t>
            </a:r>
            <a:r>
              <a:rPr sz="2200" spc="-35" dirty="0"/>
              <a:t> </a:t>
            </a:r>
            <a:r>
              <a:rPr sz="2200" dirty="0"/>
              <a:t>of</a:t>
            </a:r>
            <a:r>
              <a:rPr sz="2200" spc="-30" dirty="0"/>
              <a:t> </a:t>
            </a:r>
            <a:r>
              <a:rPr sz="2200" dirty="0"/>
              <a:t>X</a:t>
            </a:r>
            <a:r>
              <a:rPr sz="2200" spc="-35" dirty="0"/>
              <a:t> </a:t>
            </a:r>
            <a:r>
              <a:rPr sz="2200" spc="-10" dirty="0"/>
              <a:t>seconds</a:t>
            </a:r>
          </a:p>
          <a:p>
            <a:pPr marL="389255" marR="594360" indent="-377190">
              <a:lnSpc>
                <a:spcPct val="100000"/>
              </a:lnSpc>
              <a:spcBef>
                <a:spcPts val="1200"/>
              </a:spcBef>
              <a:buClr>
                <a:srgbClr val="34A5DA"/>
              </a:buClr>
              <a:buSzPct val="105000"/>
              <a:buFont typeface="Arial"/>
              <a:buChar char="•"/>
              <a:tabLst>
                <a:tab pos="389255" algn="l"/>
              </a:tabLst>
            </a:pPr>
            <a:r>
              <a:rPr sz="2200" spc="-50" dirty="0"/>
              <a:t>Spark</a:t>
            </a:r>
            <a:r>
              <a:rPr sz="2200" spc="-60" dirty="0"/>
              <a:t> </a:t>
            </a:r>
            <a:r>
              <a:rPr sz="2200" spc="-10" dirty="0"/>
              <a:t>treats</a:t>
            </a:r>
            <a:r>
              <a:rPr sz="2200" spc="-55" dirty="0"/>
              <a:t> </a:t>
            </a:r>
            <a:r>
              <a:rPr sz="2200" spc="-25" dirty="0"/>
              <a:t>each</a:t>
            </a:r>
            <a:r>
              <a:rPr sz="2200" spc="-55" dirty="0"/>
              <a:t> </a:t>
            </a:r>
            <a:r>
              <a:rPr sz="2200" dirty="0"/>
              <a:t>batch</a:t>
            </a:r>
            <a:r>
              <a:rPr sz="2200" spc="-55" dirty="0"/>
              <a:t> </a:t>
            </a:r>
            <a:r>
              <a:rPr sz="2200" dirty="0"/>
              <a:t>of</a:t>
            </a:r>
            <a:r>
              <a:rPr sz="2200" spc="-60" dirty="0"/>
              <a:t> </a:t>
            </a:r>
            <a:r>
              <a:rPr sz="2200" spc="-10" dirty="0"/>
              <a:t>data</a:t>
            </a:r>
            <a:r>
              <a:rPr sz="2200" spc="-55" dirty="0"/>
              <a:t> </a:t>
            </a:r>
            <a:r>
              <a:rPr sz="2200" spc="-10" dirty="0"/>
              <a:t>as</a:t>
            </a:r>
            <a:r>
              <a:rPr sz="2200" spc="-55" dirty="0"/>
              <a:t> </a:t>
            </a:r>
            <a:r>
              <a:rPr sz="2200" dirty="0"/>
              <a:t>RDDs</a:t>
            </a:r>
            <a:r>
              <a:rPr sz="2200" spc="-60" dirty="0"/>
              <a:t> </a:t>
            </a:r>
            <a:r>
              <a:rPr sz="2200" spc="-25" dirty="0"/>
              <a:t>and </a:t>
            </a:r>
            <a:r>
              <a:rPr sz="2200" spc="-30" dirty="0"/>
              <a:t>processes</a:t>
            </a:r>
            <a:r>
              <a:rPr sz="2200" spc="-10" dirty="0"/>
              <a:t> </a:t>
            </a:r>
            <a:r>
              <a:rPr sz="2200" dirty="0"/>
              <a:t>them</a:t>
            </a:r>
            <a:r>
              <a:rPr sz="2200" spc="-10" dirty="0"/>
              <a:t> </a:t>
            </a:r>
            <a:r>
              <a:rPr sz="2200" spc="-45" dirty="0"/>
              <a:t>using</a:t>
            </a:r>
            <a:r>
              <a:rPr sz="2200" spc="-5" dirty="0"/>
              <a:t> </a:t>
            </a:r>
            <a:r>
              <a:rPr sz="2200" dirty="0"/>
              <a:t>RDD</a:t>
            </a:r>
            <a:r>
              <a:rPr sz="2200" spc="-10" dirty="0"/>
              <a:t> operations</a:t>
            </a:r>
          </a:p>
          <a:p>
            <a:pPr marL="389255" marR="917575" indent="-377190">
              <a:lnSpc>
                <a:spcPct val="100000"/>
              </a:lnSpc>
              <a:spcBef>
                <a:spcPts val="1200"/>
              </a:spcBef>
              <a:buClr>
                <a:srgbClr val="34A5DA"/>
              </a:buClr>
              <a:buSzPct val="105000"/>
              <a:buFont typeface="Arial"/>
              <a:buChar char="•"/>
              <a:tabLst>
                <a:tab pos="389255" algn="l"/>
              </a:tabLst>
            </a:pPr>
            <a:r>
              <a:rPr sz="2200" spc="-65" dirty="0"/>
              <a:t>Finally,</a:t>
            </a:r>
            <a:r>
              <a:rPr sz="2200" spc="-35" dirty="0"/>
              <a:t> </a:t>
            </a:r>
            <a:r>
              <a:rPr sz="2200" dirty="0"/>
              <a:t>the</a:t>
            </a:r>
            <a:r>
              <a:rPr sz="2200" spc="-30" dirty="0"/>
              <a:t> </a:t>
            </a:r>
            <a:r>
              <a:rPr sz="2200" spc="-20" dirty="0"/>
              <a:t>processed</a:t>
            </a:r>
            <a:r>
              <a:rPr sz="2200" spc="-35" dirty="0"/>
              <a:t> </a:t>
            </a:r>
            <a:r>
              <a:rPr sz="2200" spc="-30" dirty="0"/>
              <a:t>results</a:t>
            </a:r>
            <a:r>
              <a:rPr sz="2200" spc="-35" dirty="0"/>
              <a:t> </a:t>
            </a:r>
            <a:r>
              <a:rPr sz="2200" dirty="0"/>
              <a:t>of</a:t>
            </a:r>
            <a:r>
              <a:rPr sz="2200" spc="-35" dirty="0"/>
              <a:t> </a:t>
            </a:r>
            <a:r>
              <a:rPr sz="2200" dirty="0"/>
              <a:t>the</a:t>
            </a:r>
            <a:r>
              <a:rPr sz="2200" spc="-30" dirty="0"/>
              <a:t> </a:t>
            </a:r>
            <a:r>
              <a:rPr sz="2200" spc="-25" dirty="0"/>
              <a:t>RDD </a:t>
            </a:r>
            <a:r>
              <a:rPr sz="2200" spc="-10" dirty="0"/>
              <a:t>operations</a:t>
            </a:r>
            <a:r>
              <a:rPr sz="2200" spc="-95" dirty="0"/>
              <a:t> </a:t>
            </a:r>
            <a:r>
              <a:rPr sz="2200" spc="-20" dirty="0"/>
              <a:t>are</a:t>
            </a:r>
            <a:r>
              <a:rPr sz="2200" spc="-90" dirty="0"/>
              <a:t> </a:t>
            </a:r>
            <a:r>
              <a:rPr sz="2200" dirty="0"/>
              <a:t>returned</a:t>
            </a:r>
            <a:r>
              <a:rPr sz="2200" spc="-90" dirty="0"/>
              <a:t> </a:t>
            </a:r>
            <a:r>
              <a:rPr sz="2200" dirty="0"/>
              <a:t>in</a:t>
            </a:r>
            <a:r>
              <a:rPr sz="2200" spc="-90" dirty="0"/>
              <a:t> </a:t>
            </a:r>
            <a:r>
              <a:rPr sz="2200" spc="-10" dirty="0"/>
              <a:t>batches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093" y="1776013"/>
            <a:ext cx="10108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►"/>
              <a:tabLst>
                <a:tab pos="469900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Run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computation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as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series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very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small,</a:t>
            </a:r>
            <a:r>
              <a:rPr sz="2400" b="1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C0F20"/>
                </a:solidFill>
                <a:latin typeface="Arial"/>
                <a:cs typeface="Arial"/>
              </a:rPr>
              <a:t>deterministic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batch</a:t>
            </a:r>
            <a:r>
              <a:rPr sz="2400" b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C0F20"/>
                </a:solidFill>
                <a:latin typeface="Arial"/>
                <a:cs typeface="Arial"/>
              </a:rPr>
              <a:t>jobs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093" y="1116139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Discretized</a:t>
            </a:r>
            <a:r>
              <a:rPr sz="4000" spc="-254" dirty="0"/>
              <a:t> </a:t>
            </a:r>
            <a:r>
              <a:rPr sz="4000" dirty="0"/>
              <a:t>Stream</a:t>
            </a:r>
            <a:r>
              <a:rPr sz="4000" spc="-265" dirty="0"/>
              <a:t> </a:t>
            </a:r>
            <a:r>
              <a:rPr sz="4000" spc="-10" dirty="0"/>
              <a:t>Processing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412735" y="3316223"/>
            <a:ext cx="2115820" cy="1257300"/>
            <a:chOff x="7412735" y="3316223"/>
            <a:chExt cx="2115820" cy="12573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2735" y="3328415"/>
              <a:ext cx="2115312" cy="3535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9500" y="3345081"/>
              <a:ext cx="2082006" cy="3198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29499" y="3345082"/>
              <a:ext cx="2082164" cy="320040"/>
            </a:xfrm>
            <a:custGeom>
              <a:avLst/>
              <a:gdLst/>
              <a:ahLst/>
              <a:cxnLst/>
              <a:rect l="l" t="t" r="r" b="b"/>
              <a:pathLst>
                <a:path w="2082165" h="320039">
                  <a:moveTo>
                    <a:pt x="0" y="79969"/>
                  </a:moveTo>
                  <a:lnTo>
                    <a:pt x="1922100" y="79969"/>
                  </a:lnTo>
                  <a:lnTo>
                    <a:pt x="1922100" y="0"/>
                  </a:lnTo>
                  <a:lnTo>
                    <a:pt x="2082007" y="159942"/>
                  </a:lnTo>
                  <a:lnTo>
                    <a:pt x="1922100" y="319882"/>
                  </a:lnTo>
                  <a:lnTo>
                    <a:pt x="1922100" y="239912"/>
                  </a:lnTo>
                  <a:lnTo>
                    <a:pt x="0" y="239912"/>
                  </a:lnTo>
                  <a:lnTo>
                    <a:pt x="0" y="79969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4959" y="3316223"/>
              <a:ext cx="323088" cy="3566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20200" y="3333969"/>
              <a:ext cx="290513" cy="3198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20200" y="3333969"/>
              <a:ext cx="290830" cy="320040"/>
            </a:xfrm>
            <a:custGeom>
              <a:avLst/>
              <a:gdLst/>
              <a:ahLst/>
              <a:cxnLst/>
              <a:rect l="l" t="t" r="r" b="b"/>
              <a:pathLst>
                <a:path w="290829" h="320039">
                  <a:moveTo>
                    <a:pt x="0" y="79970"/>
                  </a:moveTo>
                  <a:lnTo>
                    <a:pt x="145256" y="79970"/>
                  </a:lnTo>
                  <a:lnTo>
                    <a:pt x="145256" y="0"/>
                  </a:lnTo>
                  <a:lnTo>
                    <a:pt x="290513" y="159941"/>
                  </a:lnTo>
                  <a:lnTo>
                    <a:pt x="145256" y="319883"/>
                  </a:lnTo>
                  <a:lnTo>
                    <a:pt x="145256" y="239912"/>
                  </a:lnTo>
                  <a:lnTo>
                    <a:pt x="0" y="239912"/>
                  </a:lnTo>
                  <a:lnTo>
                    <a:pt x="0" y="7997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7095" y="3404615"/>
              <a:ext cx="472440" cy="185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4018" y="3421282"/>
              <a:ext cx="440532" cy="1547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24018" y="3421282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8831" y="3407663"/>
              <a:ext cx="472440" cy="185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4261" y="3424457"/>
              <a:ext cx="440532" cy="1547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34261" y="342445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5359" y="3407663"/>
              <a:ext cx="472440" cy="185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2187" y="3424457"/>
              <a:ext cx="440531" cy="15478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12187" y="342445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54912" y="3576065"/>
              <a:ext cx="1195705" cy="996950"/>
            </a:xfrm>
            <a:custGeom>
              <a:avLst/>
              <a:gdLst/>
              <a:ahLst/>
              <a:cxnLst/>
              <a:rect l="l" t="t" r="r" b="b"/>
              <a:pathLst>
                <a:path w="1195704" h="996950">
                  <a:moveTo>
                    <a:pt x="1195362" y="86563"/>
                  </a:moveTo>
                  <a:lnTo>
                    <a:pt x="1190091" y="61341"/>
                  </a:lnTo>
                  <a:lnTo>
                    <a:pt x="1177937" y="3175"/>
                  </a:lnTo>
                  <a:lnTo>
                    <a:pt x="1121676" y="67157"/>
                  </a:lnTo>
                  <a:lnTo>
                    <a:pt x="1146238" y="73621"/>
                  </a:lnTo>
                  <a:lnTo>
                    <a:pt x="916940" y="943787"/>
                  </a:lnTo>
                  <a:lnTo>
                    <a:pt x="625106" y="68275"/>
                  </a:lnTo>
                  <a:lnTo>
                    <a:pt x="649211" y="60248"/>
                  </a:lnTo>
                  <a:lnTo>
                    <a:pt x="645198" y="56222"/>
                  </a:lnTo>
                  <a:lnTo>
                    <a:pt x="588962" y="0"/>
                  </a:lnTo>
                  <a:lnTo>
                    <a:pt x="576922" y="84340"/>
                  </a:lnTo>
                  <a:lnTo>
                    <a:pt x="601014" y="76314"/>
                  </a:lnTo>
                  <a:lnTo>
                    <a:pt x="887857" y="936879"/>
                  </a:lnTo>
                  <a:lnTo>
                    <a:pt x="61252" y="50253"/>
                  </a:lnTo>
                  <a:lnTo>
                    <a:pt x="71221" y="40957"/>
                  </a:lnTo>
                  <a:lnTo>
                    <a:pt x="79832" y="32931"/>
                  </a:lnTo>
                  <a:lnTo>
                    <a:pt x="0" y="3175"/>
                  </a:lnTo>
                  <a:lnTo>
                    <a:pt x="24104" y="84886"/>
                  </a:lnTo>
                  <a:lnTo>
                    <a:pt x="42672" y="67576"/>
                  </a:lnTo>
                  <a:lnTo>
                    <a:pt x="909091" y="996886"/>
                  </a:lnTo>
                  <a:lnTo>
                    <a:pt x="918375" y="988225"/>
                  </a:lnTo>
                  <a:lnTo>
                    <a:pt x="930656" y="991463"/>
                  </a:lnTo>
                  <a:lnTo>
                    <a:pt x="1170800" y="80098"/>
                  </a:lnTo>
                  <a:lnTo>
                    <a:pt x="1195362" y="86563"/>
                  </a:lnTo>
                  <a:close/>
                </a:path>
              </a:pathLst>
            </a:custGeom>
            <a:solidFill>
              <a:srgbClr val="2C9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677400" y="5013544"/>
            <a:ext cx="1678939" cy="850900"/>
          </a:xfrm>
          <a:prstGeom prst="rect">
            <a:avLst/>
          </a:prstGeom>
          <a:ln w="25400">
            <a:solidFill>
              <a:srgbClr val="B50B1B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700"/>
              </a:spcBef>
            </a:pPr>
            <a:r>
              <a:rPr sz="2600" spc="-10" dirty="0">
                <a:solidFill>
                  <a:srgbClr val="B50B1B"/>
                </a:solidFill>
                <a:latin typeface="Arial"/>
                <a:cs typeface="Arial"/>
              </a:rPr>
              <a:t>Spark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77400" y="3083938"/>
            <a:ext cx="1678939" cy="850900"/>
          </a:xfrm>
          <a:prstGeom prst="rect">
            <a:avLst/>
          </a:prstGeom>
          <a:ln w="25400">
            <a:solidFill>
              <a:srgbClr val="B50B1B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85725" marR="78740" indent="321310">
              <a:lnSpc>
                <a:spcPts val="3100"/>
              </a:lnSpc>
              <a:spcBef>
                <a:spcPts val="475"/>
              </a:spcBef>
            </a:pPr>
            <a:r>
              <a:rPr sz="2600" spc="-20" dirty="0">
                <a:solidFill>
                  <a:srgbClr val="B50B1B"/>
                </a:solidFill>
                <a:latin typeface="Arial"/>
                <a:cs typeface="Arial"/>
              </a:rPr>
              <a:t>Spark </a:t>
            </a:r>
            <a:r>
              <a:rPr sz="2600" spc="-10" dirty="0">
                <a:solidFill>
                  <a:srgbClr val="B50B1B"/>
                </a:solidFill>
                <a:latin typeface="Arial"/>
                <a:cs typeface="Arial"/>
              </a:rPr>
              <a:t>Streaming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274807" y="4075176"/>
            <a:ext cx="472440" cy="186055"/>
            <a:chOff x="10274807" y="4075176"/>
            <a:chExt cx="472440" cy="18605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74807" y="4075176"/>
              <a:ext cx="472440" cy="1859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91761" y="4091207"/>
              <a:ext cx="440533" cy="15478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91760" y="409120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0274807" y="4379976"/>
            <a:ext cx="472440" cy="186055"/>
            <a:chOff x="10274807" y="4379976"/>
            <a:chExt cx="472440" cy="18605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74807" y="4379976"/>
              <a:ext cx="472440" cy="1859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91761" y="4396802"/>
              <a:ext cx="440533" cy="15478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91760" y="4396802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0274807" y="4687823"/>
            <a:ext cx="472440" cy="186055"/>
            <a:chOff x="10274807" y="4687823"/>
            <a:chExt cx="472440" cy="18605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74807" y="4687823"/>
              <a:ext cx="472440" cy="1859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1761" y="4702395"/>
              <a:ext cx="440533" cy="15478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291760" y="4702395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278687" y="4180107"/>
            <a:ext cx="2589530" cy="339725"/>
          </a:xfrm>
          <a:prstGeom prst="rect">
            <a:avLst/>
          </a:prstGeom>
          <a:solidFill>
            <a:srgbClr val="B2CB7F"/>
          </a:solidFill>
        </p:spPr>
        <p:txBody>
          <a:bodyPr vert="horz" wrap="square" lIns="0" tIns="8890" rIns="0" bIns="0" rtlCol="0">
            <a:spAutoFit/>
          </a:bodyPr>
          <a:lstStyle/>
          <a:p>
            <a:pPr marL="516890">
              <a:lnSpc>
                <a:spcPts val="2605"/>
              </a:lnSpc>
              <a:spcBef>
                <a:spcPts val="70"/>
              </a:spcBef>
            </a:pPr>
            <a:r>
              <a:rPr sz="2200" dirty="0">
                <a:latin typeface="Arial"/>
                <a:cs typeface="Arial"/>
              </a:rPr>
              <a:t>batches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X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39923" y="4520692"/>
            <a:ext cx="10668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seconds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24700" y="2978369"/>
            <a:ext cx="2336800" cy="339725"/>
          </a:xfrm>
          <a:prstGeom prst="rect">
            <a:avLst/>
          </a:prstGeom>
          <a:solidFill>
            <a:srgbClr val="B2CB7F"/>
          </a:solidFill>
        </p:spPr>
        <p:txBody>
          <a:bodyPr vert="horz" wrap="square" lIns="0" tIns="9525" rIns="0" bIns="0" rtlCol="0">
            <a:spAutoFit/>
          </a:bodyPr>
          <a:lstStyle/>
          <a:p>
            <a:pPr marL="180975">
              <a:lnSpc>
                <a:spcPts val="2600"/>
              </a:lnSpc>
              <a:spcBef>
                <a:spcPts val="75"/>
              </a:spcBef>
            </a:pPr>
            <a:r>
              <a:rPr sz="2200" dirty="0">
                <a:latin typeface="Arial"/>
                <a:cs typeface="Arial"/>
              </a:rPr>
              <a:t>live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stream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412735" y="5276088"/>
            <a:ext cx="323215" cy="356870"/>
            <a:chOff x="7412735" y="5276088"/>
            <a:chExt cx="323215" cy="356870"/>
          </a:xfrm>
        </p:grpSpPr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2735" y="5276088"/>
              <a:ext cx="323088" cy="3566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29497" y="5293736"/>
              <a:ext cx="290515" cy="3198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429496" y="5293736"/>
              <a:ext cx="290830" cy="320040"/>
            </a:xfrm>
            <a:custGeom>
              <a:avLst/>
              <a:gdLst/>
              <a:ahLst/>
              <a:cxnLst/>
              <a:rect l="l" t="t" r="r" b="b"/>
              <a:pathLst>
                <a:path w="290829" h="320039">
                  <a:moveTo>
                    <a:pt x="290515" y="239914"/>
                  </a:moveTo>
                  <a:lnTo>
                    <a:pt x="145257" y="239914"/>
                  </a:lnTo>
                  <a:lnTo>
                    <a:pt x="145257" y="319886"/>
                  </a:lnTo>
                  <a:lnTo>
                    <a:pt x="0" y="159943"/>
                  </a:lnTo>
                  <a:lnTo>
                    <a:pt x="145257" y="0"/>
                  </a:lnTo>
                  <a:lnTo>
                    <a:pt x="145257" y="79971"/>
                  </a:lnTo>
                  <a:lnTo>
                    <a:pt x="290515" y="79971"/>
                  </a:lnTo>
                  <a:lnTo>
                    <a:pt x="290515" y="239914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421623" y="5361432"/>
            <a:ext cx="472440" cy="186055"/>
            <a:chOff x="8421623" y="5361432"/>
            <a:chExt cx="472440" cy="186055"/>
          </a:xfrm>
        </p:grpSpPr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1623" y="5361432"/>
              <a:ext cx="472440" cy="1859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7562" y="5376288"/>
              <a:ext cx="440532" cy="15478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37562" y="537628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833359" y="5361432"/>
            <a:ext cx="472440" cy="186055"/>
            <a:chOff x="7833359" y="5361432"/>
            <a:chExt cx="472440" cy="186055"/>
          </a:xfrm>
        </p:grpSpPr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33359" y="5361432"/>
              <a:ext cx="472440" cy="1859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8599" y="5376288"/>
              <a:ext cx="440533" cy="15478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48599" y="537628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4" y="0"/>
                  </a:lnTo>
                  <a:lnTo>
                    <a:pt x="440534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9012935" y="5361432"/>
            <a:ext cx="472440" cy="186055"/>
            <a:chOff x="9012935" y="5361432"/>
            <a:chExt cx="472440" cy="186055"/>
          </a:xfrm>
        </p:grpSpPr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12935" y="5361432"/>
              <a:ext cx="472440" cy="1859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29702" y="5376288"/>
              <a:ext cx="440532" cy="15478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029702" y="537628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825582" y="5483860"/>
            <a:ext cx="1315720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45745" marR="5080" indent="-233679">
              <a:lnSpc>
                <a:spcPct val="102699"/>
              </a:lnSpc>
              <a:spcBef>
                <a:spcPts val="25"/>
              </a:spcBef>
            </a:pPr>
            <a:r>
              <a:rPr sz="2200" spc="-10" dirty="0">
                <a:latin typeface="Arial"/>
                <a:cs typeface="Arial"/>
              </a:rPr>
              <a:t>processed results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424" y="1236650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Discretized</a:t>
            </a:r>
            <a:r>
              <a:rPr sz="4000" spc="-254" dirty="0"/>
              <a:t> </a:t>
            </a:r>
            <a:r>
              <a:rPr sz="4000" dirty="0"/>
              <a:t>Stream</a:t>
            </a:r>
            <a:r>
              <a:rPr sz="4000" spc="-265" dirty="0"/>
              <a:t> </a:t>
            </a:r>
            <a:r>
              <a:rPr sz="4000" spc="-10" dirty="0"/>
              <a:t>Processing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424" y="1890375"/>
            <a:ext cx="99955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►"/>
              <a:tabLst>
                <a:tab pos="355600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Run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computation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as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series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very</a:t>
            </a:r>
            <a:r>
              <a:rPr sz="24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small,</a:t>
            </a:r>
            <a:r>
              <a:rPr sz="2400" b="1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C0F20"/>
                </a:solidFill>
                <a:latin typeface="Arial"/>
                <a:cs typeface="Arial"/>
              </a:rPr>
              <a:t>deterministic</a:t>
            </a:r>
            <a:r>
              <a:rPr lang="en-US" sz="2400" b="1" spc="-10" dirty="0">
                <a:solidFill>
                  <a:srgbClr val="0C0F20"/>
                </a:solidFill>
                <a:latin typeface="Arial"/>
                <a:cs typeface="Arial"/>
              </a:rPr>
              <a:t> batch jobs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302" y="3077533"/>
            <a:ext cx="592201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625"/>
              </a:spcBef>
              <a:buClr>
                <a:srgbClr val="000000"/>
              </a:buClr>
              <a:buSzPct val="105000"/>
              <a:buFont typeface="Arial"/>
              <a:buChar char="•"/>
              <a:tabLst>
                <a:tab pos="389255" algn="l"/>
              </a:tabLst>
            </a:pPr>
            <a:r>
              <a:rPr sz="2200" spc="-25" dirty="0">
                <a:solidFill>
                  <a:srgbClr val="0C0F20"/>
                </a:solidFill>
                <a:latin typeface="Times New Roman"/>
                <a:cs typeface="Times New Roman"/>
              </a:rPr>
              <a:t>Batch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sizes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Times New Roman"/>
                <a:cs typeface="Times New Roman"/>
              </a:rPr>
              <a:t>as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C0F20"/>
                </a:solidFill>
                <a:latin typeface="Times New Roman"/>
                <a:cs typeface="Times New Roman"/>
              </a:rPr>
              <a:t>low</a:t>
            </a:r>
            <a:r>
              <a:rPr sz="22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Times New Roman"/>
                <a:cs typeface="Times New Roman"/>
              </a:rPr>
              <a:t>as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0C0F20"/>
                </a:solidFill>
                <a:latin typeface="Times New Roman"/>
                <a:cs typeface="Times New Roman"/>
              </a:rPr>
              <a:t>½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Times New Roman"/>
                <a:cs typeface="Times New Roman"/>
              </a:rPr>
              <a:t>second,</a:t>
            </a:r>
            <a:r>
              <a:rPr sz="22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latency</a:t>
            </a:r>
            <a:r>
              <a:rPr sz="22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235" dirty="0">
                <a:solidFill>
                  <a:srgbClr val="0C0F20"/>
                </a:solidFill>
                <a:latin typeface="Times New Roman"/>
                <a:cs typeface="Times New Roman"/>
              </a:rPr>
              <a:t>~</a:t>
            </a:r>
            <a:r>
              <a:rPr sz="2200" spc="-6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1</a:t>
            </a:r>
            <a:r>
              <a:rPr sz="22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Times New Roman"/>
                <a:cs typeface="Times New Roman"/>
              </a:rPr>
              <a:t>second</a:t>
            </a:r>
            <a:endParaRPr sz="2200" dirty="0">
              <a:latin typeface="Times New Roman"/>
              <a:cs typeface="Times New Roman"/>
            </a:endParaRPr>
          </a:p>
          <a:p>
            <a:pPr marL="389255" marR="5080" indent="-3771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05000"/>
              <a:buFont typeface="Arial"/>
              <a:buChar char="•"/>
              <a:tabLst>
                <a:tab pos="389255" algn="l"/>
              </a:tabLst>
            </a:pPr>
            <a:r>
              <a:rPr sz="2200" spc="-20" dirty="0">
                <a:solidFill>
                  <a:srgbClr val="0C0F20"/>
                </a:solidFill>
                <a:latin typeface="Times New Roman"/>
                <a:cs typeface="Times New Roman"/>
              </a:rPr>
              <a:t>Potential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for</a:t>
            </a:r>
            <a:r>
              <a:rPr sz="2200" spc="-4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C0F20"/>
                </a:solidFill>
                <a:latin typeface="Times New Roman"/>
                <a:cs typeface="Times New Roman"/>
              </a:rPr>
              <a:t>combining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batch</a:t>
            </a:r>
            <a:r>
              <a:rPr sz="2200" spc="-4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C0F20"/>
                </a:solidFill>
                <a:latin typeface="Times New Roman"/>
                <a:cs typeface="Times New Roman"/>
              </a:rPr>
              <a:t>processing</a:t>
            </a:r>
            <a:r>
              <a:rPr sz="2200" spc="-4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Times New Roman"/>
                <a:cs typeface="Times New Roman"/>
              </a:rPr>
              <a:t>streaming </a:t>
            </a:r>
            <a:r>
              <a:rPr sz="2200" spc="-35" dirty="0">
                <a:solidFill>
                  <a:srgbClr val="0C0F20"/>
                </a:solidFill>
                <a:latin typeface="Times New Roman"/>
                <a:cs typeface="Times New Roman"/>
              </a:rPr>
              <a:t>processing</a:t>
            </a:r>
            <a:r>
              <a:rPr sz="22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C0F2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C0F20"/>
                </a:solidFill>
                <a:latin typeface="Times New Roman"/>
                <a:cs typeface="Times New Roman"/>
              </a:rPr>
              <a:t>same</a:t>
            </a:r>
            <a:r>
              <a:rPr sz="22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Times New Roman"/>
                <a:cs typeface="Times New Roman"/>
              </a:rPr>
              <a:t>system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04959" y="3169920"/>
            <a:ext cx="323215" cy="356870"/>
            <a:chOff x="9204959" y="3169920"/>
            <a:chExt cx="323215" cy="356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59" y="3169920"/>
              <a:ext cx="323088" cy="356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199" y="3186821"/>
              <a:ext cx="290513" cy="3198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20199" y="3186821"/>
              <a:ext cx="290830" cy="320040"/>
            </a:xfrm>
            <a:custGeom>
              <a:avLst/>
              <a:gdLst/>
              <a:ahLst/>
              <a:cxnLst/>
              <a:rect l="l" t="t" r="r" b="b"/>
              <a:pathLst>
                <a:path w="290829" h="320039">
                  <a:moveTo>
                    <a:pt x="0" y="79970"/>
                  </a:moveTo>
                  <a:lnTo>
                    <a:pt x="145256" y="79970"/>
                  </a:lnTo>
                  <a:lnTo>
                    <a:pt x="145256" y="0"/>
                  </a:lnTo>
                  <a:lnTo>
                    <a:pt x="290513" y="159941"/>
                  </a:lnTo>
                  <a:lnTo>
                    <a:pt x="145256" y="319883"/>
                  </a:lnTo>
                  <a:lnTo>
                    <a:pt x="145256" y="239912"/>
                  </a:lnTo>
                  <a:lnTo>
                    <a:pt x="0" y="239912"/>
                  </a:lnTo>
                  <a:lnTo>
                    <a:pt x="0" y="7997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418831" y="3258311"/>
            <a:ext cx="1649095" cy="1167765"/>
            <a:chOff x="7418831" y="3258311"/>
            <a:chExt cx="1649095" cy="11677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7095" y="3258311"/>
              <a:ext cx="472440" cy="185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4018" y="3274133"/>
              <a:ext cx="440532" cy="1547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24018" y="3274133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8831" y="3261359"/>
              <a:ext cx="472440" cy="185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4261" y="3277307"/>
              <a:ext cx="440532" cy="1547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34260" y="327730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5359" y="3261359"/>
              <a:ext cx="472440" cy="185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2187" y="3277307"/>
              <a:ext cx="440531" cy="1547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12187" y="327730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2" y="0"/>
                  </a:lnTo>
                  <a:lnTo>
                    <a:pt x="440532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54912" y="3428923"/>
              <a:ext cx="1195705" cy="996950"/>
            </a:xfrm>
            <a:custGeom>
              <a:avLst/>
              <a:gdLst/>
              <a:ahLst/>
              <a:cxnLst/>
              <a:rect l="l" t="t" r="r" b="b"/>
              <a:pathLst>
                <a:path w="1195704" h="996950">
                  <a:moveTo>
                    <a:pt x="1195362" y="86563"/>
                  </a:moveTo>
                  <a:lnTo>
                    <a:pt x="1190091" y="61341"/>
                  </a:lnTo>
                  <a:lnTo>
                    <a:pt x="1177937" y="3175"/>
                  </a:lnTo>
                  <a:lnTo>
                    <a:pt x="1121676" y="67144"/>
                  </a:lnTo>
                  <a:lnTo>
                    <a:pt x="1146238" y="73621"/>
                  </a:lnTo>
                  <a:lnTo>
                    <a:pt x="916952" y="943787"/>
                  </a:lnTo>
                  <a:lnTo>
                    <a:pt x="625106" y="68275"/>
                  </a:lnTo>
                  <a:lnTo>
                    <a:pt x="649211" y="60236"/>
                  </a:lnTo>
                  <a:lnTo>
                    <a:pt x="645198" y="56222"/>
                  </a:lnTo>
                  <a:lnTo>
                    <a:pt x="588962" y="0"/>
                  </a:lnTo>
                  <a:lnTo>
                    <a:pt x="576922" y="84328"/>
                  </a:lnTo>
                  <a:lnTo>
                    <a:pt x="601014" y="76301"/>
                  </a:lnTo>
                  <a:lnTo>
                    <a:pt x="887857" y="936853"/>
                  </a:lnTo>
                  <a:lnTo>
                    <a:pt x="61252" y="50241"/>
                  </a:lnTo>
                  <a:lnTo>
                    <a:pt x="71221" y="40957"/>
                  </a:lnTo>
                  <a:lnTo>
                    <a:pt x="79832" y="32918"/>
                  </a:lnTo>
                  <a:lnTo>
                    <a:pt x="0" y="3175"/>
                  </a:lnTo>
                  <a:lnTo>
                    <a:pt x="24104" y="84886"/>
                  </a:lnTo>
                  <a:lnTo>
                    <a:pt x="42672" y="67564"/>
                  </a:lnTo>
                  <a:lnTo>
                    <a:pt x="909091" y="996873"/>
                  </a:lnTo>
                  <a:lnTo>
                    <a:pt x="918362" y="988225"/>
                  </a:lnTo>
                  <a:lnTo>
                    <a:pt x="930656" y="991450"/>
                  </a:lnTo>
                  <a:lnTo>
                    <a:pt x="1170800" y="80086"/>
                  </a:lnTo>
                  <a:lnTo>
                    <a:pt x="1195362" y="86563"/>
                  </a:lnTo>
                  <a:close/>
                </a:path>
              </a:pathLst>
            </a:custGeom>
            <a:solidFill>
              <a:srgbClr val="2C9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677400" y="4866395"/>
            <a:ext cx="1678939" cy="850900"/>
          </a:xfrm>
          <a:prstGeom prst="rect">
            <a:avLst/>
          </a:prstGeom>
          <a:ln w="25400">
            <a:solidFill>
              <a:srgbClr val="B50B1B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680"/>
              </a:spcBef>
            </a:pPr>
            <a:r>
              <a:rPr sz="2600" spc="-10" dirty="0">
                <a:solidFill>
                  <a:srgbClr val="B50B1B"/>
                </a:solidFill>
                <a:latin typeface="Arial"/>
                <a:cs typeface="Arial"/>
              </a:rPr>
              <a:t>Spark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77400" y="2936788"/>
            <a:ext cx="1678939" cy="850900"/>
          </a:xfrm>
          <a:prstGeom prst="rect">
            <a:avLst/>
          </a:prstGeom>
          <a:ln w="25400">
            <a:solidFill>
              <a:srgbClr val="B50B1B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85725" marR="78740" indent="321310">
              <a:lnSpc>
                <a:spcPts val="3100"/>
              </a:lnSpc>
              <a:spcBef>
                <a:spcPts val="480"/>
              </a:spcBef>
            </a:pPr>
            <a:r>
              <a:rPr sz="2600" spc="-20" dirty="0">
                <a:solidFill>
                  <a:srgbClr val="B50B1B"/>
                </a:solidFill>
                <a:latin typeface="Arial"/>
                <a:cs typeface="Arial"/>
              </a:rPr>
              <a:t>Spark </a:t>
            </a:r>
            <a:r>
              <a:rPr sz="2600" spc="-10" dirty="0">
                <a:solidFill>
                  <a:srgbClr val="B50B1B"/>
                </a:solidFill>
                <a:latin typeface="Arial"/>
                <a:cs typeface="Arial"/>
              </a:rPr>
              <a:t>Streaming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274807" y="3928871"/>
            <a:ext cx="472440" cy="186055"/>
            <a:chOff x="10274807" y="3928871"/>
            <a:chExt cx="472440" cy="18605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74807" y="3928871"/>
              <a:ext cx="472440" cy="1859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1761" y="3944057"/>
              <a:ext cx="440533" cy="15478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91760" y="394405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274807" y="4233671"/>
            <a:ext cx="472440" cy="186055"/>
            <a:chOff x="10274807" y="4233671"/>
            <a:chExt cx="472440" cy="18605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4807" y="4233671"/>
              <a:ext cx="472440" cy="1859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1761" y="4249653"/>
              <a:ext cx="440533" cy="1547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291760" y="4249653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274807" y="4538471"/>
            <a:ext cx="472440" cy="186055"/>
            <a:chOff x="10274807" y="4538471"/>
            <a:chExt cx="472440" cy="18605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74807" y="4538471"/>
              <a:ext cx="472440" cy="1859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1761" y="4555247"/>
              <a:ext cx="440533" cy="15478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91760" y="4555247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2"/>
                  </a:lnTo>
                  <a:lnTo>
                    <a:pt x="0" y="1547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78687" y="4032957"/>
            <a:ext cx="2589530" cy="339725"/>
          </a:xfrm>
          <a:prstGeom prst="rect">
            <a:avLst/>
          </a:prstGeom>
          <a:solidFill>
            <a:srgbClr val="B2CB7F"/>
          </a:solidFill>
        </p:spPr>
        <p:txBody>
          <a:bodyPr vert="horz" wrap="square" lIns="0" tIns="9525" rIns="0" bIns="0" rtlCol="0">
            <a:spAutoFit/>
          </a:bodyPr>
          <a:lstStyle/>
          <a:p>
            <a:pPr marL="516890">
              <a:lnSpc>
                <a:spcPts val="2600"/>
              </a:lnSpc>
              <a:spcBef>
                <a:spcPts val="75"/>
              </a:spcBef>
            </a:pPr>
            <a:r>
              <a:rPr sz="2200" dirty="0">
                <a:latin typeface="Arial"/>
                <a:cs typeface="Arial"/>
              </a:rPr>
              <a:t>batches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X</a:t>
            </a:r>
            <a:endParaRPr sz="2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39923" y="4374388"/>
            <a:ext cx="10668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seconds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24700" y="2831221"/>
            <a:ext cx="2336800" cy="339725"/>
          </a:xfrm>
          <a:prstGeom prst="rect">
            <a:avLst/>
          </a:prstGeom>
          <a:solidFill>
            <a:srgbClr val="B2CB7F"/>
          </a:solidFill>
        </p:spPr>
        <p:txBody>
          <a:bodyPr vert="horz" wrap="square" lIns="0" tIns="10160" rIns="0" bIns="0" rtlCol="0">
            <a:spAutoFit/>
          </a:bodyPr>
          <a:lstStyle/>
          <a:p>
            <a:pPr marL="180975">
              <a:lnSpc>
                <a:spcPts val="2590"/>
              </a:lnSpc>
              <a:spcBef>
                <a:spcPts val="80"/>
              </a:spcBef>
            </a:pPr>
            <a:r>
              <a:rPr sz="2200" dirty="0">
                <a:latin typeface="Arial"/>
                <a:cs typeface="Arial"/>
              </a:rPr>
              <a:t>live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stream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412735" y="5126735"/>
            <a:ext cx="323215" cy="356870"/>
            <a:chOff x="7412735" y="5126735"/>
            <a:chExt cx="323215" cy="356870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12735" y="5126735"/>
              <a:ext cx="323088" cy="3566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9497" y="5146587"/>
              <a:ext cx="290515" cy="3198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29496" y="5146586"/>
              <a:ext cx="290830" cy="320040"/>
            </a:xfrm>
            <a:custGeom>
              <a:avLst/>
              <a:gdLst/>
              <a:ahLst/>
              <a:cxnLst/>
              <a:rect l="l" t="t" r="r" b="b"/>
              <a:pathLst>
                <a:path w="290829" h="320039">
                  <a:moveTo>
                    <a:pt x="290515" y="239914"/>
                  </a:moveTo>
                  <a:lnTo>
                    <a:pt x="145257" y="239914"/>
                  </a:lnTo>
                  <a:lnTo>
                    <a:pt x="145257" y="319886"/>
                  </a:lnTo>
                  <a:lnTo>
                    <a:pt x="0" y="159943"/>
                  </a:lnTo>
                  <a:lnTo>
                    <a:pt x="145257" y="0"/>
                  </a:lnTo>
                  <a:lnTo>
                    <a:pt x="145257" y="79971"/>
                  </a:lnTo>
                  <a:lnTo>
                    <a:pt x="290515" y="79971"/>
                  </a:lnTo>
                  <a:lnTo>
                    <a:pt x="290515" y="239914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421623" y="5212079"/>
            <a:ext cx="472440" cy="189230"/>
            <a:chOff x="8421623" y="5212079"/>
            <a:chExt cx="472440" cy="18923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21623" y="5212079"/>
              <a:ext cx="472440" cy="18897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37562" y="5229138"/>
              <a:ext cx="440532" cy="1547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437562" y="522913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833359" y="5212079"/>
            <a:ext cx="472440" cy="189230"/>
            <a:chOff x="7833359" y="5212079"/>
            <a:chExt cx="472440" cy="18923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33359" y="5212079"/>
              <a:ext cx="472440" cy="188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48599" y="5229138"/>
              <a:ext cx="440533" cy="15478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848599" y="522913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4" y="0"/>
                  </a:lnTo>
                  <a:lnTo>
                    <a:pt x="440534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012935" y="5212079"/>
            <a:ext cx="472440" cy="189230"/>
            <a:chOff x="9012935" y="5212079"/>
            <a:chExt cx="472440" cy="189230"/>
          </a:xfrm>
        </p:grpSpPr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12935" y="5212079"/>
              <a:ext cx="472440" cy="1889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29702" y="5229138"/>
              <a:ext cx="440532" cy="15478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029702" y="5229138"/>
              <a:ext cx="440690" cy="154940"/>
            </a:xfrm>
            <a:custGeom>
              <a:avLst/>
              <a:gdLst/>
              <a:ahLst/>
              <a:cxnLst/>
              <a:rect l="l" t="t" r="r" b="b"/>
              <a:pathLst>
                <a:path w="440690" h="154939">
                  <a:moveTo>
                    <a:pt x="0" y="0"/>
                  </a:moveTo>
                  <a:lnTo>
                    <a:pt x="440533" y="0"/>
                  </a:lnTo>
                  <a:lnTo>
                    <a:pt x="440533" y="154783"/>
                  </a:lnTo>
                  <a:lnTo>
                    <a:pt x="0" y="1547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825582" y="5337555"/>
            <a:ext cx="1315720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5745" marR="5080" indent="-233679">
              <a:lnSpc>
                <a:spcPct val="101800"/>
              </a:lnSpc>
              <a:spcBef>
                <a:spcPts val="50"/>
              </a:spcBef>
            </a:pPr>
            <a:r>
              <a:rPr sz="2200" spc="-10" dirty="0">
                <a:latin typeface="Arial"/>
                <a:cs typeface="Arial"/>
              </a:rPr>
              <a:t>processed results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315" y="1191141"/>
            <a:ext cx="10083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</a:t>
            </a:r>
            <a:r>
              <a:rPr sz="4000" spc="-160" dirty="0"/>
              <a:t> </a:t>
            </a:r>
            <a:r>
              <a:rPr sz="4000" dirty="0"/>
              <a:t>1</a:t>
            </a:r>
            <a:r>
              <a:rPr sz="4000" spc="-170" dirty="0"/>
              <a:t> </a:t>
            </a:r>
            <a:r>
              <a:rPr sz="4000" dirty="0"/>
              <a:t>–</a:t>
            </a:r>
            <a:r>
              <a:rPr sz="4000" spc="-160" dirty="0"/>
              <a:t> </a:t>
            </a:r>
            <a:r>
              <a:rPr sz="4000" dirty="0"/>
              <a:t>Get</a:t>
            </a:r>
            <a:r>
              <a:rPr sz="4000" spc="-160" dirty="0"/>
              <a:t> </a:t>
            </a:r>
            <a:r>
              <a:rPr sz="4000" spc="-10" dirty="0"/>
              <a:t>hashtags</a:t>
            </a:r>
            <a:r>
              <a:rPr sz="4000" spc="-160" dirty="0"/>
              <a:t> </a:t>
            </a:r>
            <a:r>
              <a:rPr sz="4000" dirty="0"/>
              <a:t>from</a:t>
            </a:r>
            <a:r>
              <a:rPr sz="4000" spc="-170" dirty="0"/>
              <a:t> </a:t>
            </a:r>
            <a:r>
              <a:rPr sz="4000" spc="-10" dirty="0"/>
              <a:t>Twitter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329964" y="2426335"/>
            <a:ext cx="6997700" cy="999490"/>
            <a:chOff x="1329964" y="2426335"/>
            <a:chExt cx="6997700" cy="999490"/>
          </a:xfrm>
        </p:grpSpPr>
        <p:sp>
          <p:nvSpPr>
            <p:cNvPr id="5" name="object 5"/>
            <p:cNvSpPr/>
            <p:nvPr/>
          </p:nvSpPr>
          <p:spPr>
            <a:xfrm>
              <a:off x="1342664" y="2439035"/>
              <a:ext cx="6972300" cy="974090"/>
            </a:xfrm>
            <a:custGeom>
              <a:avLst/>
              <a:gdLst/>
              <a:ahLst/>
              <a:cxnLst/>
              <a:rect l="l" t="t" r="r" b="b"/>
              <a:pathLst>
                <a:path w="6972300" h="974089">
                  <a:moveTo>
                    <a:pt x="1233063" y="0"/>
                  </a:moveTo>
                  <a:lnTo>
                    <a:pt x="1162050" y="287856"/>
                  </a:lnTo>
                  <a:lnTo>
                    <a:pt x="1082497" y="288120"/>
                  </a:lnTo>
                  <a:lnTo>
                    <a:pt x="1004381" y="288900"/>
                  </a:lnTo>
                  <a:lnTo>
                    <a:pt x="927877" y="290178"/>
                  </a:lnTo>
                  <a:lnTo>
                    <a:pt x="853156" y="291938"/>
                  </a:lnTo>
                  <a:lnTo>
                    <a:pt x="780391" y="294164"/>
                  </a:lnTo>
                  <a:lnTo>
                    <a:pt x="709757" y="296837"/>
                  </a:lnTo>
                  <a:lnTo>
                    <a:pt x="641427" y="299940"/>
                  </a:lnTo>
                  <a:lnTo>
                    <a:pt x="575573" y="303458"/>
                  </a:lnTo>
                  <a:lnTo>
                    <a:pt x="512368" y="307372"/>
                  </a:lnTo>
                  <a:lnTo>
                    <a:pt x="451986" y="311666"/>
                  </a:lnTo>
                  <a:lnTo>
                    <a:pt x="394600" y="316323"/>
                  </a:lnTo>
                  <a:lnTo>
                    <a:pt x="340383" y="321326"/>
                  </a:lnTo>
                  <a:lnTo>
                    <a:pt x="289508" y="326657"/>
                  </a:lnTo>
                  <a:lnTo>
                    <a:pt x="242149" y="332300"/>
                  </a:lnTo>
                  <a:lnTo>
                    <a:pt x="198478" y="338237"/>
                  </a:lnTo>
                  <a:lnTo>
                    <a:pt x="158669" y="344452"/>
                  </a:lnTo>
                  <a:lnTo>
                    <a:pt x="91329" y="357647"/>
                  </a:lnTo>
                  <a:lnTo>
                    <a:pt x="41514" y="371748"/>
                  </a:lnTo>
                  <a:lnTo>
                    <a:pt x="2681" y="394301"/>
                  </a:lnTo>
                  <a:lnTo>
                    <a:pt x="0" y="402125"/>
                  </a:lnTo>
                  <a:lnTo>
                    <a:pt x="0" y="859334"/>
                  </a:lnTo>
                  <a:lnTo>
                    <a:pt x="41514" y="889729"/>
                  </a:lnTo>
                  <a:lnTo>
                    <a:pt x="91329" y="903837"/>
                  </a:lnTo>
                  <a:lnTo>
                    <a:pt x="158669" y="917038"/>
                  </a:lnTo>
                  <a:lnTo>
                    <a:pt x="198478" y="923256"/>
                  </a:lnTo>
                  <a:lnTo>
                    <a:pt x="242149" y="929195"/>
                  </a:lnTo>
                  <a:lnTo>
                    <a:pt x="289508" y="934840"/>
                  </a:lnTo>
                  <a:lnTo>
                    <a:pt x="340383" y="940173"/>
                  </a:lnTo>
                  <a:lnTo>
                    <a:pt x="394600" y="945176"/>
                  </a:lnTo>
                  <a:lnTo>
                    <a:pt x="451986" y="949834"/>
                  </a:lnTo>
                  <a:lnTo>
                    <a:pt x="512368" y="954129"/>
                  </a:lnTo>
                  <a:lnTo>
                    <a:pt x="575573" y="958044"/>
                  </a:lnTo>
                  <a:lnTo>
                    <a:pt x="641427" y="961563"/>
                  </a:lnTo>
                  <a:lnTo>
                    <a:pt x="709757" y="964667"/>
                  </a:lnTo>
                  <a:lnTo>
                    <a:pt x="780391" y="967340"/>
                  </a:lnTo>
                  <a:lnTo>
                    <a:pt x="853156" y="969565"/>
                  </a:lnTo>
                  <a:lnTo>
                    <a:pt x="927877" y="971326"/>
                  </a:lnTo>
                  <a:lnTo>
                    <a:pt x="1004381" y="972604"/>
                  </a:lnTo>
                  <a:lnTo>
                    <a:pt x="1082497" y="973384"/>
                  </a:lnTo>
                  <a:lnTo>
                    <a:pt x="1162050" y="973648"/>
                  </a:lnTo>
                  <a:lnTo>
                    <a:pt x="5810250" y="973648"/>
                  </a:lnTo>
                  <a:lnTo>
                    <a:pt x="5889802" y="973384"/>
                  </a:lnTo>
                  <a:lnTo>
                    <a:pt x="5967917" y="972604"/>
                  </a:lnTo>
                  <a:lnTo>
                    <a:pt x="6044422" y="971326"/>
                  </a:lnTo>
                  <a:lnTo>
                    <a:pt x="6119143" y="969565"/>
                  </a:lnTo>
                  <a:lnTo>
                    <a:pt x="6191907" y="967340"/>
                  </a:lnTo>
                  <a:lnTo>
                    <a:pt x="6262541" y="964667"/>
                  </a:lnTo>
                  <a:lnTo>
                    <a:pt x="6330872" y="961563"/>
                  </a:lnTo>
                  <a:lnTo>
                    <a:pt x="6396726" y="958044"/>
                  </a:lnTo>
                  <a:lnTo>
                    <a:pt x="6459931" y="954129"/>
                  </a:lnTo>
                  <a:lnTo>
                    <a:pt x="6520313" y="949834"/>
                  </a:lnTo>
                  <a:lnTo>
                    <a:pt x="6577699" y="945176"/>
                  </a:lnTo>
                  <a:lnTo>
                    <a:pt x="6631916" y="940173"/>
                  </a:lnTo>
                  <a:lnTo>
                    <a:pt x="6682790" y="934840"/>
                  </a:lnTo>
                  <a:lnTo>
                    <a:pt x="6730150" y="929195"/>
                  </a:lnTo>
                  <a:lnTo>
                    <a:pt x="6773820" y="923256"/>
                  </a:lnTo>
                  <a:lnTo>
                    <a:pt x="6813629" y="917038"/>
                  </a:lnTo>
                  <a:lnTo>
                    <a:pt x="6880970" y="903837"/>
                  </a:lnTo>
                  <a:lnTo>
                    <a:pt x="6930785" y="889729"/>
                  </a:lnTo>
                  <a:lnTo>
                    <a:pt x="6969618" y="867162"/>
                  </a:lnTo>
                  <a:lnTo>
                    <a:pt x="6972300" y="859334"/>
                  </a:lnTo>
                  <a:lnTo>
                    <a:pt x="6972300" y="402125"/>
                  </a:lnTo>
                  <a:lnTo>
                    <a:pt x="6930785" y="371748"/>
                  </a:lnTo>
                  <a:lnTo>
                    <a:pt x="6880970" y="357647"/>
                  </a:lnTo>
                  <a:lnTo>
                    <a:pt x="6813629" y="344452"/>
                  </a:lnTo>
                  <a:lnTo>
                    <a:pt x="6773820" y="338237"/>
                  </a:lnTo>
                  <a:lnTo>
                    <a:pt x="6730150" y="332300"/>
                  </a:lnTo>
                  <a:lnTo>
                    <a:pt x="6682790" y="326657"/>
                  </a:lnTo>
                  <a:lnTo>
                    <a:pt x="6631916" y="321326"/>
                  </a:lnTo>
                  <a:lnTo>
                    <a:pt x="6577699" y="316323"/>
                  </a:lnTo>
                  <a:lnTo>
                    <a:pt x="6520313" y="311666"/>
                  </a:lnTo>
                  <a:lnTo>
                    <a:pt x="6459931" y="307372"/>
                  </a:lnTo>
                  <a:lnTo>
                    <a:pt x="6396726" y="303458"/>
                  </a:lnTo>
                  <a:lnTo>
                    <a:pt x="6330872" y="299940"/>
                  </a:lnTo>
                  <a:lnTo>
                    <a:pt x="6262541" y="296837"/>
                  </a:lnTo>
                  <a:lnTo>
                    <a:pt x="6191907" y="294164"/>
                  </a:lnTo>
                  <a:lnTo>
                    <a:pt x="6119143" y="291938"/>
                  </a:lnTo>
                  <a:lnTo>
                    <a:pt x="6044422" y="290178"/>
                  </a:lnTo>
                  <a:lnTo>
                    <a:pt x="5967917" y="288900"/>
                  </a:lnTo>
                  <a:lnTo>
                    <a:pt x="5889802" y="288120"/>
                  </a:lnTo>
                  <a:lnTo>
                    <a:pt x="5810250" y="287856"/>
                  </a:lnTo>
                  <a:lnTo>
                    <a:pt x="2905125" y="287856"/>
                  </a:lnTo>
                  <a:lnTo>
                    <a:pt x="123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2664" y="2439035"/>
              <a:ext cx="6972300" cy="974090"/>
            </a:xfrm>
            <a:custGeom>
              <a:avLst/>
              <a:gdLst/>
              <a:ahLst/>
              <a:cxnLst/>
              <a:rect l="l" t="t" r="r" b="b"/>
              <a:pathLst>
                <a:path w="6972300" h="974089">
                  <a:moveTo>
                    <a:pt x="1162050" y="287857"/>
                  </a:moveTo>
                  <a:lnTo>
                    <a:pt x="1082497" y="288120"/>
                  </a:lnTo>
                  <a:lnTo>
                    <a:pt x="1004381" y="288900"/>
                  </a:lnTo>
                  <a:lnTo>
                    <a:pt x="927877" y="290178"/>
                  </a:lnTo>
                  <a:lnTo>
                    <a:pt x="853156" y="291939"/>
                  </a:lnTo>
                  <a:lnTo>
                    <a:pt x="780392" y="294164"/>
                  </a:lnTo>
                  <a:lnTo>
                    <a:pt x="709758" y="296837"/>
                  </a:lnTo>
                  <a:lnTo>
                    <a:pt x="641427" y="299941"/>
                  </a:lnTo>
                  <a:lnTo>
                    <a:pt x="575573" y="303458"/>
                  </a:lnTo>
                  <a:lnTo>
                    <a:pt x="512368" y="307372"/>
                  </a:lnTo>
                  <a:lnTo>
                    <a:pt x="451986" y="311667"/>
                  </a:lnTo>
                  <a:lnTo>
                    <a:pt x="394600" y="316323"/>
                  </a:lnTo>
                  <a:lnTo>
                    <a:pt x="340383" y="321326"/>
                  </a:lnTo>
                  <a:lnTo>
                    <a:pt x="289509" y="326657"/>
                  </a:lnTo>
                  <a:lnTo>
                    <a:pt x="242149" y="332300"/>
                  </a:lnTo>
                  <a:lnTo>
                    <a:pt x="198479" y="338237"/>
                  </a:lnTo>
                  <a:lnTo>
                    <a:pt x="158670" y="344452"/>
                  </a:lnTo>
                  <a:lnTo>
                    <a:pt x="91329" y="357647"/>
                  </a:lnTo>
                  <a:lnTo>
                    <a:pt x="41514" y="371749"/>
                  </a:lnTo>
                  <a:lnTo>
                    <a:pt x="2681" y="394302"/>
                  </a:lnTo>
                  <a:lnTo>
                    <a:pt x="0" y="402125"/>
                  </a:lnTo>
                  <a:lnTo>
                    <a:pt x="0" y="859334"/>
                  </a:lnTo>
                  <a:lnTo>
                    <a:pt x="41514" y="889729"/>
                  </a:lnTo>
                  <a:lnTo>
                    <a:pt x="91329" y="903838"/>
                  </a:lnTo>
                  <a:lnTo>
                    <a:pt x="158670" y="917038"/>
                  </a:lnTo>
                  <a:lnTo>
                    <a:pt x="198479" y="923256"/>
                  </a:lnTo>
                  <a:lnTo>
                    <a:pt x="242149" y="929195"/>
                  </a:lnTo>
                  <a:lnTo>
                    <a:pt x="289509" y="934840"/>
                  </a:lnTo>
                  <a:lnTo>
                    <a:pt x="340383" y="940173"/>
                  </a:lnTo>
                  <a:lnTo>
                    <a:pt x="394600" y="945177"/>
                  </a:lnTo>
                  <a:lnTo>
                    <a:pt x="451986" y="949834"/>
                  </a:lnTo>
                  <a:lnTo>
                    <a:pt x="512368" y="954129"/>
                  </a:lnTo>
                  <a:lnTo>
                    <a:pt x="575573" y="958044"/>
                  </a:lnTo>
                  <a:lnTo>
                    <a:pt x="641427" y="961563"/>
                  </a:lnTo>
                  <a:lnTo>
                    <a:pt x="709758" y="964667"/>
                  </a:lnTo>
                  <a:lnTo>
                    <a:pt x="780392" y="967340"/>
                  </a:lnTo>
                  <a:lnTo>
                    <a:pt x="853156" y="969565"/>
                  </a:lnTo>
                  <a:lnTo>
                    <a:pt x="927877" y="971326"/>
                  </a:lnTo>
                  <a:lnTo>
                    <a:pt x="1004381" y="972604"/>
                  </a:lnTo>
                  <a:lnTo>
                    <a:pt x="1082497" y="973384"/>
                  </a:lnTo>
                  <a:lnTo>
                    <a:pt x="1162050" y="973648"/>
                  </a:lnTo>
                  <a:lnTo>
                    <a:pt x="5810250" y="973648"/>
                  </a:lnTo>
                  <a:lnTo>
                    <a:pt x="5889802" y="973384"/>
                  </a:lnTo>
                  <a:lnTo>
                    <a:pt x="5967918" y="972604"/>
                  </a:lnTo>
                  <a:lnTo>
                    <a:pt x="6044422" y="971326"/>
                  </a:lnTo>
                  <a:lnTo>
                    <a:pt x="6119143" y="969565"/>
                  </a:lnTo>
                  <a:lnTo>
                    <a:pt x="6191907" y="967340"/>
                  </a:lnTo>
                  <a:lnTo>
                    <a:pt x="6262541" y="964667"/>
                  </a:lnTo>
                  <a:lnTo>
                    <a:pt x="6330872" y="961563"/>
                  </a:lnTo>
                  <a:lnTo>
                    <a:pt x="6396726" y="958044"/>
                  </a:lnTo>
                  <a:lnTo>
                    <a:pt x="6459931" y="954129"/>
                  </a:lnTo>
                  <a:lnTo>
                    <a:pt x="6520313" y="949834"/>
                  </a:lnTo>
                  <a:lnTo>
                    <a:pt x="6577699" y="945177"/>
                  </a:lnTo>
                  <a:lnTo>
                    <a:pt x="6631916" y="940173"/>
                  </a:lnTo>
                  <a:lnTo>
                    <a:pt x="6682791" y="934840"/>
                  </a:lnTo>
                  <a:lnTo>
                    <a:pt x="6730150" y="929195"/>
                  </a:lnTo>
                  <a:lnTo>
                    <a:pt x="6773821" y="923256"/>
                  </a:lnTo>
                  <a:lnTo>
                    <a:pt x="6813630" y="917038"/>
                  </a:lnTo>
                  <a:lnTo>
                    <a:pt x="6880970" y="903838"/>
                  </a:lnTo>
                  <a:lnTo>
                    <a:pt x="6930785" y="889729"/>
                  </a:lnTo>
                  <a:lnTo>
                    <a:pt x="6969618" y="867163"/>
                  </a:lnTo>
                  <a:lnTo>
                    <a:pt x="6972300" y="859334"/>
                  </a:lnTo>
                  <a:lnTo>
                    <a:pt x="6972300" y="402125"/>
                  </a:lnTo>
                  <a:lnTo>
                    <a:pt x="6930785" y="371749"/>
                  </a:lnTo>
                  <a:lnTo>
                    <a:pt x="6880970" y="357647"/>
                  </a:lnTo>
                  <a:lnTo>
                    <a:pt x="6813630" y="344452"/>
                  </a:lnTo>
                  <a:lnTo>
                    <a:pt x="6773821" y="338237"/>
                  </a:lnTo>
                  <a:lnTo>
                    <a:pt x="6730150" y="332300"/>
                  </a:lnTo>
                  <a:lnTo>
                    <a:pt x="6682791" y="326657"/>
                  </a:lnTo>
                  <a:lnTo>
                    <a:pt x="6631916" y="321326"/>
                  </a:lnTo>
                  <a:lnTo>
                    <a:pt x="6577699" y="316323"/>
                  </a:lnTo>
                  <a:lnTo>
                    <a:pt x="6520313" y="311667"/>
                  </a:lnTo>
                  <a:lnTo>
                    <a:pt x="6459931" y="307372"/>
                  </a:lnTo>
                  <a:lnTo>
                    <a:pt x="6396726" y="303458"/>
                  </a:lnTo>
                  <a:lnTo>
                    <a:pt x="6330872" y="299941"/>
                  </a:lnTo>
                  <a:lnTo>
                    <a:pt x="6262541" y="296837"/>
                  </a:lnTo>
                  <a:lnTo>
                    <a:pt x="6191907" y="294164"/>
                  </a:lnTo>
                  <a:lnTo>
                    <a:pt x="6119143" y="291939"/>
                  </a:lnTo>
                  <a:lnTo>
                    <a:pt x="6044422" y="290178"/>
                  </a:lnTo>
                  <a:lnTo>
                    <a:pt x="5967918" y="288900"/>
                  </a:lnTo>
                  <a:lnTo>
                    <a:pt x="5889802" y="288120"/>
                  </a:lnTo>
                  <a:lnTo>
                    <a:pt x="5810250" y="287857"/>
                  </a:lnTo>
                  <a:lnTo>
                    <a:pt x="2905125" y="287857"/>
                  </a:lnTo>
                  <a:lnTo>
                    <a:pt x="1233064" y="0"/>
                  </a:lnTo>
                  <a:lnTo>
                    <a:pt x="1162050" y="287857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9064" y="2147315"/>
            <a:ext cx="10083800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  <a:tab pos="1828164" algn="l"/>
                <a:tab pos="2107565" algn="l"/>
                <a:tab pos="5879465" algn="l"/>
                <a:tab pos="7416165" algn="l"/>
                <a:tab pos="8673465" algn="l"/>
              </a:tabLst>
            </a:pPr>
            <a:r>
              <a:rPr sz="2000" spc="235" dirty="0">
                <a:solidFill>
                  <a:srgbClr val="7F7F7F"/>
                </a:solidFill>
                <a:latin typeface="Arial"/>
                <a:cs typeface="Arial"/>
              </a:rPr>
              <a:t>1.</a:t>
            </a:r>
            <a:r>
              <a:rPr sz="2000" spc="235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20" dirty="0">
                <a:solidFill>
                  <a:srgbClr val="B50B1B"/>
                </a:solidFill>
                <a:latin typeface="Arial"/>
                <a:cs typeface="Arial"/>
              </a:rPr>
              <a:t>tweets</a:t>
            </a:r>
            <a:r>
              <a:rPr sz="2000" dirty="0">
                <a:solidFill>
                  <a:srgbClr val="B50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90" dirty="0">
                <a:solidFill>
                  <a:srgbClr val="0C0F20"/>
                </a:solidFill>
                <a:latin typeface="Arial"/>
                <a:cs typeface="Arial"/>
              </a:rPr>
              <a:t>ssc.</a:t>
            </a:r>
            <a:r>
              <a:rPr sz="2000" spc="190" dirty="0">
                <a:solidFill>
                  <a:srgbClr val="0D8BE6"/>
                </a:solidFill>
                <a:latin typeface="Arial"/>
                <a:cs typeface="Arial"/>
              </a:rPr>
              <a:t>twitterStream</a:t>
            </a:r>
            <a:r>
              <a:rPr sz="2000" spc="190" dirty="0">
                <a:solidFill>
                  <a:srgbClr val="0C0F20"/>
                </a:solidFill>
                <a:latin typeface="Arial"/>
                <a:cs typeface="Arial"/>
              </a:rPr>
              <a:t>(&lt;Twitter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0C0F20"/>
                </a:solidFill>
                <a:latin typeface="Arial"/>
                <a:cs typeface="Arial"/>
              </a:rPr>
              <a:t>username&gt;,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85" dirty="0">
                <a:solidFill>
                  <a:srgbClr val="0C0F20"/>
                </a:solidFill>
                <a:latin typeface="Arial"/>
                <a:cs typeface="Arial"/>
              </a:rPr>
              <a:t>&lt;Twitter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0C0F20"/>
                </a:solidFill>
                <a:latin typeface="Arial"/>
                <a:cs typeface="Arial"/>
              </a:rPr>
              <a:t>password&gt;)</a:t>
            </a:r>
            <a:endParaRPr sz="2000">
              <a:latin typeface="Arial"/>
              <a:cs typeface="Arial"/>
            </a:endParaRPr>
          </a:p>
          <a:p>
            <a:pPr marL="3902710" marR="2837815" indent="-2840990">
              <a:lnSpc>
                <a:spcPct val="100000"/>
              </a:lnSpc>
              <a:spcBef>
                <a:spcPts val="2255"/>
              </a:spcBef>
            </a:pPr>
            <a:r>
              <a:rPr sz="2000" dirty="0">
                <a:latin typeface="Arial"/>
                <a:cs typeface="Arial"/>
              </a:rPr>
              <a:t>DStream: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RDD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representing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stream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23492" y="4258055"/>
            <a:ext cx="1307465" cy="747395"/>
            <a:chOff x="3823492" y="4258055"/>
            <a:chExt cx="1307465" cy="7473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008" y="4258055"/>
              <a:ext cx="1152143" cy="326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4137" y="4279899"/>
              <a:ext cx="1112838" cy="2849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94137" y="427989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8" y="284958"/>
                  </a:lnTo>
                  <a:lnTo>
                    <a:pt x="1091082" y="282158"/>
                  </a:lnTo>
                  <a:lnTo>
                    <a:pt x="1102399" y="274524"/>
                  </a:lnTo>
                  <a:lnTo>
                    <a:pt x="1110036" y="263202"/>
                  </a:lnTo>
                  <a:lnTo>
                    <a:pt x="1112839" y="249338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8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4" y="4264151"/>
              <a:ext cx="42672" cy="3200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50555" y="42798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8304" y="4258055"/>
              <a:ext cx="39624" cy="3200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38687" y="427354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472" y="4270247"/>
              <a:ext cx="42672" cy="320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79092" y="428466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3492" y="4625181"/>
              <a:ext cx="416646" cy="3802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8109" y="4625181"/>
              <a:ext cx="416646" cy="3802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6135" y="4625181"/>
              <a:ext cx="416646" cy="3802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4153" y="4625181"/>
              <a:ext cx="416647" cy="38020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9031223" y="3505200"/>
            <a:ext cx="893444" cy="551815"/>
            <a:chOff x="9031223" y="3505200"/>
            <a:chExt cx="893444" cy="55181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31223" y="3505200"/>
              <a:ext cx="893064" cy="551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46368" y="3523456"/>
              <a:ext cx="859631" cy="5167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046368" y="3523456"/>
              <a:ext cx="859790" cy="516890"/>
            </a:xfrm>
            <a:custGeom>
              <a:avLst/>
              <a:gdLst/>
              <a:ahLst/>
              <a:cxnLst/>
              <a:rect l="l" t="t" r="r" b="b"/>
              <a:pathLst>
                <a:path w="859790" h="516889">
                  <a:moveTo>
                    <a:pt x="0" y="129183"/>
                  </a:moveTo>
                  <a:lnTo>
                    <a:pt x="429814" y="129183"/>
                  </a:lnTo>
                  <a:lnTo>
                    <a:pt x="429814" y="0"/>
                  </a:lnTo>
                  <a:lnTo>
                    <a:pt x="859632" y="258366"/>
                  </a:lnTo>
                  <a:lnTo>
                    <a:pt x="429814" y="516733"/>
                  </a:lnTo>
                  <a:lnTo>
                    <a:pt x="429814" y="387550"/>
                  </a:lnTo>
                  <a:lnTo>
                    <a:pt x="0" y="387550"/>
                  </a:lnTo>
                  <a:lnTo>
                    <a:pt x="0" y="129183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38215" y="3648455"/>
            <a:ext cx="1369060" cy="280670"/>
            <a:chOff x="5538215" y="3648455"/>
            <a:chExt cx="1369060" cy="28067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8215" y="3648455"/>
              <a:ext cx="1368552" cy="2804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3072" y="3664742"/>
              <a:ext cx="1338265" cy="24924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553072" y="3664742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t+1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94759" y="3654552"/>
            <a:ext cx="1369060" cy="280670"/>
            <a:chOff x="3794759" y="3654552"/>
            <a:chExt cx="1369060" cy="28067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4759" y="3654552"/>
              <a:ext cx="1368552" cy="2804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9999" y="3670298"/>
              <a:ext cx="1338265" cy="24924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810000" y="3670298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8435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78623" y="3654552"/>
            <a:ext cx="1369060" cy="280670"/>
            <a:chOff x="7278623" y="3654552"/>
            <a:chExt cx="1369060" cy="28067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8623" y="3654552"/>
              <a:ext cx="1368552" cy="2804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94562" y="3670298"/>
              <a:ext cx="1338265" cy="24924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294562" y="3670298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t+2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581650" y="4264152"/>
            <a:ext cx="1307465" cy="741680"/>
            <a:chOff x="5581650" y="4264152"/>
            <a:chExt cx="1307465" cy="741680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1650" y="4625181"/>
              <a:ext cx="416646" cy="3802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6267" y="4625181"/>
              <a:ext cx="416646" cy="3802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4291" y="4625181"/>
              <a:ext cx="416646" cy="3802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2309" y="4625181"/>
              <a:ext cx="416647" cy="3802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6607" y="4264152"/>
              <a:ext cx="1155191" cy="3261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8325" y="4284662"/>
              <a:ext cx="1112838" cy="2849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48325" y="4284662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9"/>
                  </a:lnTo>
                  <a:lnTo>
                    <a:pt x="2802" y="263203"/>
                  </a:lnTo>
                  <a:lnTo>
                    <a:pt x="10439" y="274525"/>
                  </a:lnTo>
                  <a:lnTo>
                    <a:pt x="21756" y="282159"/>
                  </a:lnTo>
                  <a:lnTo>
                    <a:pt x="35600" y="284959"/>
                  </a:lnTo>
                  <a:lnTo>
                    <a:pt x="1077238" y="284959"/>
                  </a:lnTo>
                  <a:lnTo>
                    <a:pt x="1091082" y="282159"/>
                  </a:lnTo>
                  <a:lnTo>
                    <a:pt x="1102399" y="274525"/>
                  </a:lnTo>
                  <a:lnTo>
                    <a:pt x="1110036" y="263203"/>
                  </a:lnTo>
                  <a:lnTo>
                    <a:pt x="1112839" y="249339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8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4391" y="4270248"/>
              <a:ext cx="39624" cy="3200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04742" y="428466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70903" y="4264152"/>
              <a:ext cx="42672" cy="32003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92875" y="427831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13120" y="4276344"/>
              <a:ext cx="39624" cy="32003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33281" y="4289423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305675" y="4535098"/>
            <a:ext cx="4289425" cy="1370965"/>
            <a:chOff x="7305675" y="4535098"/>
            <a:chExt cx="4289425" cy="1370965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5675" y="4625181"/>
              <a:ext cx="416646" cy="38020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0292" y="4625181"/>
              <a:ext cx="416646" cy="38020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8316" y="4625181"/>
              <a:ext cx="416646" cy="3802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6334" y="4625181"/>
              <a:ext cx="416647" cy="38020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001000" y="4547798"/>
              <a:ext cx="3581400" cy="1345565"/>
            </a:xfrm>
            <a:custGeom>
              <a:avLst/>
              <a:gdLst/>
              <a:ahLst/>
              <a:cxnLst/>
              <a:rect l="l" t="t" r="r" b="b"/>
              <a:pathLst>
                <a:path w="3581400" h="1345564">
                  <a:moveTo>
                    <a:pt x="305248" y="0"/>
                  </a:moveTo>
                  <a:lnTo>
                    <a:pt x="596900" y="583021"/>
                  </a:lnTo>
                  <a:lnTo>
                    <a:pt x="522033" y="584010"/>
                  </a:lnTo>
                  <a:lnTo>
                    <a:pt x="449939" y="586899"/>
                  </a:lnTo>
                  <a:lnTo>
                    <a:pt x="381178" y="591568"/>
                  </a:lnTo>
                  <a:lnTo>
                    <a:pt x="316310" y="597898"/>
                  </a:lnTo>
                  <a:lnTo>
                    <a:pt x="255894" y="605771"/>
                  </a:lnTo>
                  <a:lnTo>
                    <a:pt x="200489" y="615067"/>
                  </a:lnTo>
                  <a:lnTo>
                    <a:pt x="150656" y="625667"/>
                  </a:lnTo>
                  <a:lnTo>
                    <a:pt x="106954" y="637451"/>
                  </a:lnTo>
                  <a:lnTo>
                    <a:pt x="69943" y="650303"/>
                  </a:lnTo>
                  <a:lnTo>
                    <a:pt x="18232" y="678727"/>
                  </a:lnTo>
                  <a:lnTo>
                    <a:pt x="0" y="709987"/>
                  </a:lnTo>
                  <a:lnTo>
                    <a:pt x="0" y="1217975"/>
                  </a:lnTo>
                  <a:lnTo>
                    <a:pt x="40182" y="1263895"/>
                  </a:lnTo>
                  <a:lnTo>
                    <a:pt x="106954" y="1290558"/>
                  </a:lnTo>
                  <a:lnTo>
                    <a:pt x="150656" y="1302347"/>
                  </a:lnTo>
                  <a:lnTo>
                    <a:pt x="200489" y="1312951"/>
                  </a:lnTo>
                  <a:lnTo>
                    <a:pt x="255894" y="1322249"/>
                  </a:lnTo>
                  <a:lnTo>
                    <a:pt x="316310" y="1330123"/>
                  </a:lnTo>
                  <a:lnTo>
                    <a:pt x="381178" y="1336455"/>
                  </a:lnTo>
                  <a:lnTo>
                    <a:pt x="449939" y="1341124"/>
                  </a:lnTo>
                  <a:lnTo>
                    <a:pt x="522033" y="1344013"/>
                  </a:lnTo>
                  <a:lnTo>
                    <a:pt x="596900" y="1345003"/>
                  </a:lnTo>
                  <a:lnTo>
                    <a:pt x="2984500" y="1345003"/>
                  </a:lnTo>
                  <a:lnTo>
                    <a:pt x="3059366" y="1344013"/>
                  </a:lnTo>
                  <a:lnTo>
                    <a:pt x="3131459" y="1341124"/>
                  </a:lnTo>
                  <a:lnTo>
                    <a:pt x="3200220" y="1336455"/>
                  </a:lnTo>
                  <a:lnTo>
                    <a:pt x="3265088" y="1330123"/>
                  </a:lnTo>
                  <a:lnTo>
                    <a:pt x="3325505" y="1322249"/>
                  </a:lnTo>
                  <a:lnTo>
                    <a:pt x="3380909" y="1312951"/>
                  </a:lnTo>
                  <a:lnTo>
                    <a:pt x="3430743" y="1302347"/>
                  </a:lnTo>
                  <a:lnTo>
                    <a:pt x="3474445" y="1290558"/>
                  </a:lnTo>
                  <a:lnTo>
                    <a:pt x="3511456" y="1277700"/>
                  </a:lnTo>
                  <a:lnTo>
                    <a:pt x="3563167" y="1249259"/>
                  </a:lnTo>
                  <a:lnTo>
                    <a:pt x="3581400" y="1217975"/>
                  </a:lnTo>
                  <a:lnTo>
                    <a:pt x="3581400" y="709987"/>
                  </a:lnTo>
                  <a:lnTo>
                    <a:pt x="3541217" y="664101"/>
                  </a:lnTo>
                  <a:lnTo>
                    <a:pt x="3474445" y="637451"/>
                  </a:lnTo>
                  <a:lnTo>
                    <a:pt x="3430743" y="625667"/>
                  </a:lnTo>
                  <a:lnTo>
                    <a:pt x="3380909" y="615067"/>
                  </a:lnTo>
                  <a:lnTo>
                    <a:pt x="3325505" y="605771"/>
                  </a:lnTo>
                  <a:lnTo>
                    <a:pt x="3265088" y="597898"/>
                  </a:lnTo>
                  <a:lnTo>
                    <a:pt x="3200220" y="591568"/>
                  </a:lnTo>
                  <a:lnTo>
                    <a:pt x="3131459" y="586899"/>
                  </a:lnTo>
                  <a:lnTo>
                    <a:pt x="3059366" y="584010"/>
                  </a:lnTo>
                  <a:lnTo>
                    <a:pt x="2984500" y="583021"/>
                  </a:lnTo>
                  <a:lnTo>
                    <a:pt x="1492250" y="583021"/>
                  </a:lnTo>
                  <a:lnTo>
                    <a:pt x="305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01000" y="4547798"/>
              <a:ext cx="3581400" cy="1345565"/>
            </a:xfrm>
            <a:custGeom>
              <a:avLst/>
              <a:gdLst/>
              <a:ahLst/>
              <a:cxnLst/>
              <a:rect l="l" t="t" r="r" b="b"/>
              <a:pathLst>
                <a:path w="3581400" h="1345564">
                  <a:moveTo>
                    <a:pt x="596900" y="583021"/>
                  </a:moveTo>
                  <a:lnTo>
                    <a:pt x="522033" y="584010"/>
                  </a:lnTo>
                  <a:lnTo>
                    <a:pt x="449939" y="586899"/>
                  </a:lnTo>
                  <a:lnTo>
                    <a:pt x="381179" y="591568"/>
                  </a:lnTo>
                  <a:lnTo>
                    <a:pt x="316310" y="597898"/>
                  </a:lnTo>
                  <a:lnTo>
                    <a:pt x="255894" y="605771"/>
                  </a:lnTo>
                  <a:lnTo>
                    <a:pt x="200489" y="615067"/>
                  </a:lnTo>
                  <a:lnTo>
                    <a:pt x="150656" y="625666"/>
                  </a:lnTo>
                  <a:lnTo>
                    <a:pt x="106954" y="637451"/>
                  </a:lnTo>
                  <a:lnTo>
                    <a:pt x="69943" y="650302"/>
                  </a:lnTo>
                  <a:lnTo>
                    <a:pt x="18232" y="678727"/>
                  </a:lnTo>
                  <a:lnTo>
                    <a:pt x="0" y="709987"/>
                  </a:lnTo>
                  <a:lnTo>
                    <a:pt x="0" y="1217975"/>
                  </a:lnTo>
                  <a:lnTo>
                    <a:pt x="40182" y="1263895"/>
                  </a:lnTo>
                  <a:lnTo>
                    <a:pt x="106954" y="1290558"/>
                  </a:lnTo>
                  <a:lnTo>
                    <a:pt x="150656" y="1302347"/>
                  </a:lnTo>
                  <a:lnTo>
                    <a:pt x="200489" y="1312951"/>
                  </a:lnTo>
                  <a:lnTo>
                    <a:pt x="255894" y="1322249"/>
                  </a:lnTo>
                  <a:lnTo>
                    <a:pt x="316310" y="1330123"/>
                  </a:lnTo>
                  <a:lnTo>
                    <a:pt x="381179" y="1336455"/>
                  </a:lnTo>
                  <a:lnTo>
                    <a:pt x="449939" y="1341124"/>
                  </a:lnTo>
                  <a:lnTo>
                    <a:pt x="522033" y="1344013"/>
                  </a:lnTo>
                  <a:lnTo>
                    <a:pt x="596900" y="1345003"/>
                  </a:lnTo>
                  <a:lnTo>
                    <a:pt x="2984500" y="1345003"/>
                  </a:lnTo>
                  <a:lnTo>
                    <a:pt x="3059366" y="1344013"/>
                  </a:lnTo>
                  <a:lnTo>
                    <a:pt x="3131459" y="1341124"/>
                  </a:lnTo>
                  <a:lnTo>
                    <a:pt x="3200220" y="1336455"/>
                  </a:lnTo>
                  <a:lnTo>
                    <a:pt x="3265089" y="1330123"/>
                  </a:lnTo>
                  <a:lnTo>
                    <a:pt x="3325505" y="1322249"/>
                  </a:lnTo>
                  <a:lnTo>
                    <a:pt x="3380909" y="1312951"/>
                  </a:lnTo>
                  <a:lnTo>
                    <a:pt x="3430743" y="1302347"/>
                  </a:lnTo>
                  <a:lnTo>
                    <a:pt x="3474445" y="1290558"/>
                  </a:lnTo>
                  <a:lnTo>
                    <a:pt x="3511456" y="1277700"/>
                  </a:lnTo>
                  <a:lnTo>
                    <a:pt x="3563167" y="1249259"/>
                  </a:lnTo>
                  <a:lnTo>
                    <a:pt x="3581400" y="1217975"/>
                  </a:lnTo>
                  <a:lnTo>
                    <a:pt x="3581400" y="709987"/>
                  </a:lnTo>
                  <a:lnTo>
                    <a:pt x="3541217" y="664101"/>
                  </a:lnTo>
                  <a:lnTo>
                    <a:pt x="3474445" y="637451"/>
                  </a:lnTo>
                  <a:lnTo>
                    <a:pt x="3430743" y="625666"/>
                  </a:lnTo>
                  <a:lnTo>
                    <a:pt x="3380909" y="615067"/>
                  </a:lnTo>
                  <a:lnTo>
                    <a:pt x="3325505" y="605771"/>
                  </a:lnTo>
                  <a:lnTo>
                    <a:pt x="3265089" y="597898"/>
                  </a:lnTo>
                  <a:lnTo>
                    <a:pt x="3200220" y="591568"/>
                  </a:lnTo>
                  <a:lnTo>
                    <a:pt x="3131459" y="586899"/>
                  </a:lnTo>
                  <a:lnTo>
                    <a:pt x="3059366" y="584010"/>
                  </a:lnTo>
                  <a:lnTo>
                    <a:pt x="2984500" y="583021"/>
                  </a:lnTo>
                  <a:lnTo>
                    <a:pt x="1492250" y="583021"/>
                  </a:lnTo>
                  <a:lnTo>
                    <a:pt x="305248" y="0"/>
                  </a:lnTo>
                  <a:lnTo>
                    <a:pt x="596900" y="583021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91258" y="4209796"/>
            <a:ext cx="20142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tweets</a:t>
            </a:r>
            <a:r>
              <a:rPr sz="2200" spc="-4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DStream</a:t>
            </a:r>
            <a:endParaRPr sz="2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43081" y="5183123"/>
            <a:ext cx="3296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marR="5080" indent="-3105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stored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memory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RDD </a:t>
            </a:r>
            <a:r>
              <a:rPr sz="2000" dirty="0">
                <a:latin typeface="Arial"/>
                <a:cs typeface="Arial"/>
              </a:rPr>
              <a:t>(immutable,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distributed)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342631" y="4264152"/>
            <a:ext cx="1152525" cy="332740"/>
            <a:chOff x="7342631" y="4264152"/>
            <a:chExt cx="1152525" cy="332740"/>
          </a:xfrm>
        </p:grpSpPr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42631" y="4264152"/>
              <a:ext cx="1152144" cy="3261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2824" y="4284662"/>
              <a:ext cx="1112838" cy="28495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362824" y="4284662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9"/>
                  </a:lnTo>
                  <a:lnTo>
                    <a:pt x="2802" y="263203"/>
                  </a:lnTo>
                  <a:lnTo>
                    <a:pt x="10439" y="274525"/>
                  </a:lnTo>
                  <a:lnTo>
                    <a:pt x="21756" y="282159"/>
                  </a:lnTo>
                  <a:lnTo>
                    <a:pt x="35600" y="284959"/>
                  </a:lnTo>
                  <a:lnTo>
                    <a:pt x="1077238" y="284959"/>
                  </a:lnTo>
                  <a:lnTo>
                    <a:pt x="1091082" y="282159"/>
                  </a:lnTo>
                  <a:lnTo>
                    <a:pt x="1102399" y="274525"/>
                  </a:lnTo>
                  <a:lnTo>
                    <a:pt x="1110036" y="263203"/>
                  </a:lnTo>
                  <a:lnTo>
                    <a:pt x="1112839" y="249339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8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97367" y="4270248"/>
              <a:ext cx="42672" cy="32003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919242" y="428466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6927" y="4264152"/>
              <a:ext cx="39624" cy="32003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207374" y="427831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6095" y="4276344"/>
              <a:ext cx="42672" cy="32003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647779" y="4289423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89558" y="3563620"/>
            <a:ext cx="27451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Twitter</a:t>
            </a:r>
            <a:r>
              <a:rPr sz="2200" spc="-7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Streaming</a:t>
            </a:r>
            <a:r>
              <a:rPr sz="2200" spc="-8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API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1212340"/>
            <a:ext cx="9262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</a:t>
            </a:r>
            <a:r>
              <a:rPr sz="4000" spc="-160" dirty="0"/>
              <a:t> </a:t>
            </a:r>
            <a:r>
              <a:rPr sz="4000" dirty="0"/>
              <a:t>1</a:t>
            </a:r>
            <a:r>
              <a:rPr sz="4000" spc="-170" dirty="0"/>
              <a:t> </a:t>
            </a:r>
            <a:r>
              <a:rPr sz="4000" dirty="0"/>
              <a:t>–</a:t>
            </a:r>
            <a:r>
              <a:rPr sz="4000" spc="-160" dirty="0"/>
              <a:t> </a:t>
            </a:r>
            <a:r>
              <a:rPr sz="4000" dirty="0"/>
              <a:t>Get</a:t>
            </a:r>
            <a:r>
              <a:rPr sz="4000" spc="-160" dirty="0"/>
              <a:t> </a:t>
            </a:r>
            <a:r>
              <a:rPr sz="4000" spc="-10" dirty="0"/>
              <a:t>hashtags</a:t>
            </a:r>
            <a:r>
              <a:rPr sz="4000" spc="-160" dirty="0"/>
              <a:t> </a:t>
            </a:r>
            <a:r>
              <a:rPr sz="4000" dirty="0"/>
              <a:t>from</a:t>
            </a:r>
            <a:r>
              <a:rPr sz="4000" spc="-170" dirty="0"/>
              <a:t> </a:t>
            </a:r>
            <a:r>
              <a:rPr sz="4000" spc="-10" dirty="0"/>
              <a:t>Twitter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825872" y="5525294"/>
            <a:ext cx="1307465" cy="380365"/>
            <a:chOff x="3825872" y="5525294"/>
            <a:chExt cx="1307465" cy="3803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872" y="5525294"/>
              <a:ext cx="416675" cy="380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0511" y="5525294"/>
              <a:ext cx="416675" cy="380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8553" y="5525294"/>
              <a:ext cx="416675" cy="380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591" y="5525294"/>
              <a:ext cx="416675" cy="38020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61815" y="5148071"/>
            <a:ext cx="1155700" cy="329565"/>
            <a:chOff x="3861815" y="5148071"/>
            <a:chExt cx="1155700" cy="3295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1815" y="5148071"/>
              <a:ext cx="1155191" cy="326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817" y="5168106"/>
              <a:ext cx="1112046" cy="2841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3817" y="5168106"/>
              <a:ext cx="1112520" cy="284480"/>
            </a:xfrm>
            <a:custGeom>
              <a:avLst/>
              <a:gdLst/>
              <a:ahLst/>
              <a:cxnLst/>
              <a:rect l="l" t="t" r="r" b="b"/>
              <a:pathLst>
                <a:path w="1112520" h="284479">
                  <a:moveTo>
                    <a:pt x="35523" y="0"/>
                  </a:moveTo>
                  <a:lnTo>
                    <a:pt x="21697" y="2791"/>
                  </a:lnTo>
                  <a:lnTo>
                    <a:pt x="10406" y="10404"/>
                  </a:lnTo>
                  <a:lnTo>
                    <a:pt x="2792" y="21695"/>
                  </a:lnTo>
                  <a:lnTo>
                    <a:pt x="0" y="35520"/>
                  </a:lnTo>
                  <a:lnTo>
                    <a:pt x="0" y="248644"/>
                  </a:lnTo>
                  <a:lnTo>
                    <a:pt x="2792" y="262469"/>
                  </a:lnTo>
                  <a:lnTo>
                    <a:pt x="10406" y="273760"/>
                  </a:lnTo>
                  <a:lnTo>
                    <a:pt x="21697" y="281373"/>
                  </a:lnTo>
                  <a:lnTo>
                    <a:pt x="35523" y="284165"/>
                  </a:lnTo>
                  <a:lnTo>
                    <a:pt x="1076522" y="284165"/>
                  </a:lnTo>
                  <a:lnTo>
                    <a:pt x="1090348" y="281373"/>
                  </a:lnTo>
                  <a:lnTo>
                    <a:pt x="1101640" y="273760"/>
                  </a:lnTo>
                  <a:lnTo>
                    <a:pt x="1109253" y="262469"/>
                  </a:lnTo>
                  <a:lnTo>
                    <a:pt x="1112046" y="248644"/>
                  </a:lnTo>
                  <a:lnTo>
                    <a:pt x="1112046" y="35520"/>
                  </a:lnTo>
                  <a:lnTo>
                    <a:pt x="1109253" y="21695"/>
                  </a:lnTo>
                  <a:lnTo>
                    <a:pt x="1101640" y="10404"/>
                  </a:lnTo>
                  <a:lnTo>
                    <a:pt x="1090348" y="2791"/>
                  </a:lnTo>
                  <a:lnTo>
                    <a:pt x="1076522" y="0"/>
                  </a:lnTo>
                  <a:lnTo>
                    <a:pt x="35523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599" y="5154167"/>
              <a:ext cx="42672" cy="320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40236" y="5168106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59" y="5148071"/>
              <a:ext cx="39624" cy="3169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28369" y="5161757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1" y="284164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8327" y="5157215"/>
              <a:ext cx="39624" cy="3200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68775" y="5172868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12485" y="4714747"/>
            <a:ext cx="77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flatMap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02334" y="4310689"/>
            <a:ext cx="76200" cy="857885"/>
          </a:xfrm>
          <a:custGeom>
            <a:avLst/>
            <a:gdLst/>
            <a:ahLst/>
            <a:cxnLst/>
            <a:rect l="l" t="t" r="r" b="b"/>
            <a:pathLst>
              <a:path w="76200" h="857885">
                <a:moveTo>
                  <a:pt x="0" y="780729"/>
                </a:moveTo>
                <a:lnTo>
                  <a:pt x="37108" y="857417"/>
                </a:lnTo>
                <a:lnTo>
                  <a:pt x="69805" y="794087"/>
                </a:lnTo>
                <a:lnTo>
                  <a:pt x="50631" y="794087"/>
                </a:lnTo>
                <a:lnTo>
                  <a:pt x="25232" y="793757"/>
                </a:lnTo>
                <a:lnTo>
                  <a:pt x="25388" y="781718"/>
                </a:lnTo>
                <a:lnTo>
                  <a:pt x="25396" y="781059"/>
                </a:lnTo>
                <a:lnTo>
                  <a:pt x="0" y="780729"/>
                </a:lnTo>
                <a:close/>
              </a:path>
              <a:path w="76200" h="857885">
                <a:moveTo>
                  <a:pt x="25396" y="781059"/>
                </a:moveTo>
                <a:lnTo>
                  <a:pt x="25232" y="793757"/>
                </a:lnTo>
                <a:lnTo>
                  <a:pt x="50631" y="794087"/>
                </a:lnTo>
                <a:lnTo>
                  <a:pt x="50791" y="781718"/>
                </a:lnTo>
                <a:lnTo>
                  <a:pt x="50795" y="781388"/>
                </a:lnTo>
                <a:lnTo>
                  <a:pt x="25396" y="781059"/>
                </a:lnTo>
                <a:close/>
              </a:path>
              <a:path w="76200" h="857885">
                <a:moveTo>
                  <a:pt x="50795" y="781388"/>
                </a:moveTo>
                <a:lnTo>
                  <a:pt x="50635" y="793757"/>
                </a:lnTo>
                <a:lnTo>
                  <a:pt x="50631" y="794087"/>
                </a:lnTo>
                <a:lnTo>
                  <a:pt x="69805" y="794087"/>
                </a:lnTo>
                <a:lnTo>
                  <a:pt x="76192" y="781718"/>
                </a:lnTo>
                <a:lnTo>
                  <a:pt x="50795" y="781388"/>
                </a:lnTo>
                <a:close/>
              </a:path>
              <a:path w="76200" h="857885">
                <a:moveTo>
                  <a:pt x="35521" y="0"/>
                </a:moveTo>
                <a:lnTo>
                  <a:pt x="25401" y="780729"/>
                </a:lnTo>
                <a:lnTo>
                  <a:pt x="25396" y="781059"/>
                </a:lnTo>
                <a:lnTo>
                  <a:pt x="50795" y="781388"/>
                </a:lnTo>
                <a:lnTo>
                  <a:pt x="60920" y="330"/>
                </a:lnTo>
                <a:lnTo>
                  <a:pt x="35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70587" y="4714747"/>
            <a:ext cx="77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flatMap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84031" y="5525294"/>
            <a:ext cx="1308100" cy="380365"/>
            <a:chOff x="5584031" y="5525294"/>
            <a:chExt cx="1308100" cy="38036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4031" y="5525294"/>
              <a:ext cx="416720" cy="3802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8701" y="5525294"/>
              <a:ext cx="416721" cy="3802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778" y="5525294"/>
              <a:ext cx="416721" cy="3802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4848" y="5525294"/>
              <a:ext cx="416721" cy="38020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620511" y="4310689"/>
            <a:ext cx="1155700" cy="1167130"/>
            <a:chOff x="5620511" y="4310689"/>
            <a:chExt cx="1155700" cy="116713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0511" y="5148072"/>
              <a:ext cx="1155191" cy="3261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1973" y="5168106"/>
              <a:ext cx="1112048" cy="28416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41973" y="5168106"/>
              <a:ext cx="1112520" cy="284480"/>
            </a:xfrm>
            <a:custGeom>
              <a:avLst/>
              <a:gdLst/>
              <a:ahLst/>
              <a:cxnLst/>
              <a:rect l="l" t="t" r="r" b="b"/>
              <a:pathLst>
                <a:path w="1112520" h="284479">
                  <a:moveTo>
                    <a:pt x="35523" y="0"/>
                  </a:moveTo>
                  <a:lnTo>
                    <a:pt x="21697" y="2791"/>
                  </a:lnTo>
                  <a:lnTo>
                    <a:pt x="10406" y="10404"/>
                  </a:lnTo>
                  <a:lnTo>
                    <a:pt x="2792" y="21695"/>
                  </a:lnTo>
                  <a:lnTo>
                    <a:pt x="0" y="35520"/>
                  </a:lnTo>
                  <a:lnTo>
                    <a:pt x="0" y="248644"/>
                  </a:lnTo>
                  <a:lnTo>
                    <a:pt x="2792" y="262469"/>
                  </a:lnTo>
                  <a:lnTo>
                    <a:pt x="10406" y="273760"/>
                  </a:lnTo>
                  <a:lnTo>
                    <a:pt x="21697" y="281373"/>
                  </a:lnTo>
                  <a:lnTo>
                    <a:pt x="35523" y="284165"/>
                  </a:lnTo>
                  <a:lnTo>
                    <a:pt x="1076524" y="284165"/>
                  </a:lnTo>
                  <a:lnTo>
                    <a:pt x="1090350" y="281373"/>
                  </a:lnTo>
                  <a:lnTo>
                    <a:pt x="1101642" y="273760"/>
                  </a:lnTo>
                  <a:lnTo>
                    <a:pt x="1109255" y="262469"/>
                  </a:lnTo>
                  <a:lnTo>
                    <a:pt x="1112048" y="248644"/>
                  </a:lnTo>
                  <a:lnTo>
                    <a:pt x="1112048" y="35520"/>
                  </a:lnTo>
                  <a:lnTo>
                    <a:pt x="1109255" y="21695"/>
                  </a:lnTo>
                  <a:lnTo>
                    <a:pt x="1101642" y="10404"/>
                  </a:lnTo>
                  <a:lnTo>
                    <a:pt x="1090350" y="2791"/>
                  </a:lnTo>
                  <a:lnTo>
                    <a:pt x="1076524" y="0"/>
                  </a:lnTo>
                  <a:lnTo>
                    <a:pt x="35523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8295" y="5154168"/>
              <a:ext cx="39624" cy="3200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98393" y="5168106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4808" y="5148072"/>
              <a:ext cx="42671" cy="3169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486525" y="5161757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1" y="284164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7023" y="5157216"/>
              <a:ext cx="39624" cy="3200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926930" y="5172868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0490" y="4310689"/>
              <a:ext cx="76200" cy="857885"/>
            </a:xfrm>
            <a:custGeom>
              <a:avLst/>
              <a:gdLst/>
              <a:ahLst/>
              <a:cxnLst/>
              <a:rect l="l" t="t" r="r" b="b"/>
              <a:pathLst>
                <a:path w="76200" h="857885">
                  <a:moveTo>
                    <a:pt x="0" y="780729"/>
                  </a:moveTo>
                  <a:lnTo>
                    <a:pt x="37109" y="857417"/>
                  </a:lnTo>
                  <a:lnTo>
                    <a:pt x="69807" y="794087"/>
                  </a:lnTo>
                  <a:lnTo>
                    <a:pt x="50631" y="794087"/>
                  </a:lnTo>
                  <a:lnTo>
                    <a:pt x="25233" y="793758"/>
                  </a:lnTo>
                  <a:lnTo>
                    <a:pt x="25389" y="781718"/>
                  </a:lnTo>
                  <a:lnTo>
                    <a:pt x="25398" y="781059"/>
                  </a:lnTo>
                  <a:lnTo>
                    <a:pt x="0" y="780729"/>
                  </a:lnTo>
                  <a:close/>
                </a:path>
                <a:path w="76200" h="857885">
                  <a:moveTo>
                    <a:pt x="25398" y="781059"/>
                  </a:moveTo>
                  <a:lnTo>
                    <a:pt x="25233" y="793758"/>
                  </a:lnTo>
                  <a:lnTo>
                    <a:pt x="50631" y="794087"/>
                  </a:lnTo>
                  <a:lnTo>
                    <a:pt x="50791" y="781718"/>
                  </a:lnTo>
                  <a:lnTo>
                    <a:pt x="50795" y="781388"/>
                  </a:lnTo>
                  <a:lnTo>
                    <a:pt x="25398" y="781059"/>
                  </a:lnTo>
                  <a:close/>
                </a:path>
                <a:path w="76200" h="857885">
                  <a:moveTo>
                    <a:pt x="50795" y="781388"/>
                  </a:moveTo>
                  <a:lnTo>
                    <a:pt x="50635" y="793758"/>
                  </a:lnTo>
                  <a:lnTo>
                    <a:pt x="50631" y="794087"/>
                  </a:lnTo>
                  <a:lnTo>
                    <a:pt x="69807" y="794087"/>
                  </a:lnTo>
                  <a:lnTo>
                    <a:pt x="76193" y="781718"/>
                  </a:lnTo>
                  <a:lnTo>
                    <a:pt x="50795" y="781388"/>
                  </a:lnTo>
                  <a:close/>
                </a:path>
                <a:path w="76200" h="857885">
                  <a:moveTo>
                    <a:pt x="35524" y="0"/>
                  </a:moveTo>
                  <a:lnTo>
                    <a:pt x="25402" y="780729"/>
                  </a:lnTo>
                  <a:lnTo>
                    <a:pt x="25398" y="781059"/>
                  </a:lnTo>
                  <a:lnTo>
                    <a:pt x="50795" y="781388"/>
                  </a:lnTo>
                  <a:lnTo>
                    <a:pt x="60921" y="330"/>
                  </a:lnTo>
                  <a:lnTo>
                    <a:pt x="35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93907" y="4714747"/>
            <a:ext cx="77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flatMap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67949" y="5264911"/>
            <a:ext cx="153670" cy="13970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0" dirty="0">
                <a:solidFill>
                  <a:srgbClr val="4F81BD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05410" y="2513053"/>
            <a:ext cx="8099425" cy="3392804"/>
            <a:chOff x="4105410" y="2513053"/>
            <a:chExt cx="8099425" cy="3392804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7261" y="5525295"/>
              <a:ext cx="416647" cy="3802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1880" y="5525295"/>
              <a:ext cx="416647" cy="3802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904" y="5525295"/>
              <a:ext cx="416648" cy="3802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7923" y="5525295"/>
              <a:ext cx="416648" cy="38020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45680" y="5148072"/>
              <a:ext cx="1152144" cy="3261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5203" y="5168106"/>
              <a:ext cx="1112047" cy="28416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365203" y="5168106"/>
              <a:ext cx="1112520" cy="284480"/>
            </a:xfrm>
            <a:custGeom>
              <a:avLst/>
              <a:gdLst/>
              <a:ahLst/>
              <a:cxnLst/>
              <a:rect l="l" t="t" r="r" b="b"/>
              <a:pathLst>
                <a:path w="1112520" h="284479">
                  <a:moveTo>
                    <a:pt x="35523" y="0"/>
                  </a:moveTo>
                  <a:lnTo>
                    <a:pt x="21697" y="2791"/>
                  </a:lnTo>
                  <a:lnTo>
                    <a:pt x="10406" y="10404"/>
                  </a:lnTo>
                  <a:lnTo>
                    <a:pt x="2792" y="21695"/>
                  </a:lnTo>
                  <a:lnTo>
                    <a:pt x="0" y="35520"/>
                  </a:lnTo>
                  <a:lnTo>
                    <a:pt x="0" y="248644"/>
                  </a:lnTo>
                  <a:lnTo>
                    <a:pt x="2792" y="262469"/>
                  </a:lnTo>
                  <a:lnTo>
                    <a:pt x="10406" y="273760"/>
                  </a:lnTo>
                  <a:lnTo>
                    <a:pt x="21697" y="281373"/>
                  </a:lnTo>
                  <a:lnTo>
                    <a:pt x="35523" y="284165"/>
                  </a:lnTo>
                  <a:lnTo>
                    <a:pt x="1076524" y="284165"/>
                  </a:lnTo>
                  <a:lnTo>
                    <a:pt x="1090350" y="281373"/>
                  </a:lnTo>
                  <a:lnTo>
                    <a:pt x="1101642" y="273760"/>
                  </a:lnTo>
                  <a:lnTo>
                    <a:pt x="1109255" y="262469"/>
                  </a:lnTo>
                  <a:lnTo>
                    <a:pt x="1112048" y="248644"/>
                  </a:lnTo>
                  <a:lnTo>
                    <a:pt x="1112048" y="35520"/>
                  </a:lnTo>
                  <a:lnTo>
                    <a:pt x="1109255" y="21695"/>
                  </a:lnTo>
                  <a:lnTo>
                    <a:pt x="1101642" y="10404"/>
                  </a:lnTo>
                  <a:lnTo>
                    <a:pt x="1090350" y="2791"/>
                  </a:lnTo>
                  <a:lnTo>
                    <a:pt x="1076524" y="0"/>
                  </a:lnTo>
                  <a:lnTo>
                    <a:pt x="35523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0415" y="5154167"/>
              <a:ext cx="42672" cy="3200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921625" y="5168106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89976" y="5148072"/>
              <a:ext cx="39624" cy="3169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209756" y="5161757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1" y="284164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9144" y="5157216"/>
              <a:ext cx="42672" cy="32003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650161" y="5172868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1" y="0"/>
                  </a:moveTo>
                  <a:lnTo>
                    <a:pt x="0" y="284165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84444" y="4310702"/>
              <a:ext cx="76200" cy="857885"/>
            </a:xfrm>
            <a:custGeom>
              <a:avLst/>
              <a:gdLst/>
              <a:ahLst/>
              <a:cxnLst/>
              <a:rect l="l" t="t" r="r" b="b"/>
              <a:pathLst>
                <a:path w="76200" h="857885">
                  <a:moveTo>
                    <a:pt x="0" y="780752"/>
                  </a:moveTo>
                  <a:lnTo>
                    <a:pt x="37180" y="857404"/>
                  </a:lnTo>
                  <a:lnTo>
                    <a:pt x="69810" y="794063"/>
                  </a:lnTo>
                  <a:lnTo>
                    <a:pt x="50643" y="794063"/>
                  </a:lnTo>
                  <a:lnTo>
                    <a:pt x="25246" y="793757"/>
                  </a:lnTo>
                  <a:lnTo>
                    <a:pt x="25391" y="781669"/>
                  </a:lnTo>
                  <a:lnTo>
                    <a:pt x="25399" y="781058"/>
                  </a:lnTo>
                  <a:lnTo>
                    <a:pt x="0" y="780752"/>
                  </a:lnTo>
                  <a:close/>
                </a:path>
                <a:path w="76200" h="857885">
                  <a:moveTo>
                    <a:pt x="25399" y="781058"/>
                  </a:moveTo>
                  <a:lnTo>
                    <a:pt x="25246" y="793757"/>
                  </a:lnTo>
                  <a:lnTo>
                    <a:pt x="50643" y="794063"/>
                  </a:lnTo>
                  <a:lnTo>
                    <a:pt x="50792" y="781669"/>
                  </a:lnTo>
                  <a:lnTo>
                    <a:pt x="50796" y="781364"/>
                  </a:lnTo>
                  <a:lnTo>
                    <a:pt x="25399" y="781058"/>
                  </a:lnTo>
                  <a:close/>
                </a:path>
                <a:path w="76200" h="857885">
                  <a:moveTo>
                    <a:pt x="50796" y="781364"/>
                  </a:moveTo>
                  <a:lnTo>
                    <a:pt x="50647" y="793757"/>
                  </a:lnTo>
                  <a:lnTo>
                    <a:pt x="50643" y="794063"/>
                  </a:lnTo>
                  <a:lnTo>
                    <a:pt x="69810" y="794063"/>
                  </a:lnTo>
                  <a:lnTo>
                    <a:pt x="76194" y="781669"/>
                  </a:lnTo>
                  <a:lnTo>
                    <a:pt x="50796" y="781364"/>
                  </a:lnTo>
                  <a:close/>
                </a:path>
                <a:path w="76200" h="857885">
                  <a:moveTo>
                    <a:pt x="34801" y="0"/>
                  </a:moveTo>
                  <a:lnTo>
                    <a:pt x="25402" y="780752"/>
                  </a:lnTo>
                  <a:lnTo>
                    <a:pt x="25399" y="781058"/>
                  </a:lnTo>
                  <a:lnTo>
                    <a:pt x="50796" y="781364"/>
                  </a:lnTo>
                  <a:lnTo>
                    <a:pt x="60199" y="304"/>
                  </a:lnTo>
                  <a:lnTo>
                    <a:pt x="34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18110" y="2525753"/>
              <a:ext cx="8074025" cy="808355"/>
            </a:xfrm>
            <a:custGeom>
              <a:avLst/>
              <a:gdLst/>
              <a:ahLst/>
              <a:cxnLst/>
              <a:rect l="l" t="t" r="r" b="b"/>
              <a:pathLst>
                <a:path w="8074025" h="808354">
                  <a:moveTo>
                    <a:pt x="1322891" y="0"/>
                  </a:moveTo>
                  <a:lnTo>
                    <a:pt x="1369688" y="287400"/>
                  </a:lnTo>
                  <a:lnTo>
                    <a:pt x="1289217" y="287548"/>
                  </a:lnTo>
                  <a:lnTo>
                    <a:pt x="1209969" y="287984"/>
                  </a:lnTo>
                  <a:lnTo>
                    <a:pt x="1132073" y="288701"/>
                  </a:lnTo>
                  <a:lnTo>
                    <a:pt x="1055658" y="289691"/>
                  </a:lnTo>
                  <a:lnTo>
                    <a:pt x="980852" y="290946"/>
                  </a:lnTo>
                  <a:lnTo>
                    <a:pt x="907783" y="292457"/>
                  </a:lnTo>
                  <a:lnTo>
                    <a:pt x="836580" y="294216"/>
                  </a:lnTo>
                  <a:lnTo>
                    <a:pt x="767371" y="296216"/>
                  </a:lnTo>
                  <a:lnTo>
                    <a:pt x="700286" y="298448"/>
                  </a:lnTo>
                  <a:lnTo>
                    <a:pt x="635452" y="300904"/>
                  </a:lnTo>
                  <a:lnTo>
                    <a:pt x="572999" y="303576"/>
                  </a:lnTo>
                  <a:lnTo>
                    <a:pt x="513054" y="306455"/>
                  </a:lnTo>
                  <a:lnTo>
                    <a:pt x="455746" y="309534"/>
                  </a:lnTo>
                  <a:lnTo>
                    <a:pt x="401204" y="312805"/>
                  </a:lnTo>
                  <a:lnTo>
                    <a:pt x="349556" y="316259"/>
                  </a:lnTo>
                  <a:lnTo>
                    <a:pt x="300932" y="319888"/>
                  </a:lnTo>
                  <a:lnTo>
                    <a:pt x="255458" y="323685"/>
                  </a:lnTo>
                  <a:lnTo>
                    <a:pt x="213265" y="327640"/>
                  </a:lnTo>
                  <a:lnTo>
                    <a:pt x="174479" y="331746"/>
                  </a:lnTo>
                  <a:lnTo>
                    <a:pt x="107648" y="340379"/>
                  </a:lnTo>
                  <a:lnTo>
                    <a:pt x="55994" y="349517"/>
                  </a:lnTo>
                  <a:lnTo>
                    <a:pt x="9216" y="364031"/>
                  </a:lnTo>
                  <a:lnTo>
                    <a:pt x="0" y="374149"/>
                  </a:lnTo>
                  <a:lnTo>
                    <a:pt x="0" y="721215"/>
                  </a:lnTo>
                  <a:lnTo>
                    <a:pt x="36178" y="741122"/>
                  </a:lnTo>
                  <a:lnTo>
                    <a:pt x="79860" y="750494"/>
                  </a:lnTo>
                  <a:lnTo>
                    <a:pt x="139231" y="759392"/>
                  </a:lnTo>
                  <a:lnTo>
                    <a:pt x="213265" y="767751"/>
                  </a:lnTo>
                  <a:lnTo>
                    <a:pt x="255458" y="771708"/>
                  </a:lnTo>
                  <a:lnTo>
                    <a:pt x="300932" y="775506"/>
                  </a:lnTo>
                  <a:lnTo>
                    <a:pt x="349556" y="779136"/>
                  </a:lnTo>
                  <a:lnTo>
                    <a:pt x="401204" y="782591"/>
                  </a:lnTo>
                  <a:lnTo>
                    <a:pt x="455746" y="785863"/>
                  </a:lnTo>
                  <a:lnTo>
                    <a:pt x="513054" y="788943"/>
                  </a:lnTo>
                  <a:lnTo>
                    <a:pt x="572999" y="791823"/>
                  </a:lnTo>
                  <a:lnTo>
                    <a:pt x="635452" y="794495"/>
                  </a:lnTo>
                  <a:lnTo>
                    <a:pt x="700286" y="796952"/>
                  </a:lnTo>
                  <a:lnTo>
                    <a:pt x="767371" y="799184"/>
                  </a:lnTo>
                  <a:lnTo>
                    <a:pt x="836580" y="801184"/>
                  </a:lnTo>
                  <a:lnTo>
                    <a:pt x="907783" y="802944"/>
                  </a:lnTo>
                  <a:lnTo>
                    <a:pt x="980852" y="804455"/>
                  </a:lnTo>
                  <a:lnTo>
                    <a:pt x="1055658" y="805709"/>
                  </a:lnTo>
                  <a:lnTo>
                    <a:pt x="1132073" y="806699"/>
                  </a:lnTo>
                  <a:lnTo>
                    <a:pt x="1209969" y="807417"/>
                  </a:lnTo>
                  <a:lnTo>
                    <a:pt x="1289217" y="807853"/>
                  </a:lnTo>
                  <a:lnTo>
                    <a:pt x="1369688" y="808000"/>
                  </a:lnTo>
                  <a:lnTo>
                    <a:pt x="6848445" y="808000"/>
                  </a:lnTo>
                  <a:lnTo>
                    <a:pt x="6928916" y="807853"/>
                  </a:lnTo>
                  <a:lnTo>
                    <a:pt x="7008164" y="807417"/>
                  </a:lnTo>
                  <a:lnTo>
                    <a:pt x="7086060" y="806699"/>
                  </a:lnTo>
                  <a:lnTo>
                    <a:pt x="7162475" y="805709"/>
                  </a:lnTo>
                  <a:lnTo>
                    <a:pt x="7237282" y="804455"/>
                  </a:lnTo>
                  <a:lnTo>
                    <a:pt x="7310351" y="802944"/>
                  </a:lnTo>
                  <a:lnTo>
                    <a:pt x="7381554" y="801184"/>
                  </a:lnTo>
                  <a:lnTo>
                    <a:pt x="7450762" y="799184"/>
                  </a:lnTo>
                  <a:lnTo>
                    <a:pt x="7517848" y="796952"/>
                  </a:lnTo>
                  <a:lnTo>
                    <a:pt x="7582681" y="794495"/>
                  </a:lnTo>
                  <a:lnTo>
                    <a:pt x="7645135" y="791823"/>
                  </a:lnTo>
                  <a:lnTo>
                    <a:pt x="7705080" y="788943"/>
                  </a:lnTo>
                  <a:lnTo>
                    <a:pt x="7762387" y="785863"/>
                  </a:lnTo>
                  <a:lnTo>
                    <a:pt x="7816929" y="782591"/>
                  </a:lnTo>
                  <a:lnTo>
                    <a:pt x="7868577" y="779136"/>
                  </a:lnTo>
                  <a:lnTo>
                    <a:pt x="7917202" y="775506"/>
                  </a:lnTo>
                  <a:lnTo>
                    <a:pt x="7962675" y="771708"/>
                  </a:lnTo>
                  <a:lnTo>
                    <a:pt x="8004869" y="767751"/>
                  </a:lnTo>
                  <a:lnTo>
                    <a:pt x="8043654" y="763643"/>
                  </a:lnTo>
                  <a:lnTo>
                    <a:pt x="8073889" y="759997"/>
                  </a:lnTo>
                  <a:lnTo>
                    <a:pt x="8073889" y="335391"/>
                  </a:lnTo>
                  <a:lnTo>
                    <a:pt x="8004869" y="327640"/>
                  </a:lnTo>
                  <a:lnTo>
                    <a:pt x="7962675" y="323685"/>
                  </a:lnTo>
                  <a:lnTo>
                    <a:pt x="7917202" y="319888"/>
                  </a:lnTo>
                  <a:lnTo>
                    <a:pt x="7868577" y="316259"/>
                  </a:lnTo>
                  <a:lnTo>
                    <a:pt x="7816929" y="312805"/>
                  </a:lnTo>
                  <a:lnTo>
                    <a:pt x="7762387" y="309534"/>
                  </a:lnTo>
                  <a:lnTo>
                    <a:pt x="7705080" y="306455"/>
                  </a:lnTo>
                  <a:lnTo>
                    <a:pt x="7645135" y="303576"/>
                  </a:lnTo>
                  <a:lnTo>
                    <a:pt x="7582681" y="300904"/>
                  </a:lnTo>
                  <a:lnTo>
                    <a:pt x="7517848" y="298448"/>
                  </a:lnTo>
                  <a:lnTo>
                    <a:pt x="7450762" y="296216"/>
                  </a:lnTo>
                  <a:lnTo>
                    <a:pt x="7381554" y="294216"/>
                  </a:lnTo>
                  <a:lnTo>
                    <a:pt x="7310351" y="292457"/>
                  </a:lnTo>
                  <a:lnTo>
                    <a:pt x="7237282" y="290946"/>
                  </a:lnTo>
                  <a:lnTo>
                    <a:pt x="7162475" y="289691"/>
                  </a:lnTo>
                  <a:lnTo>
                    <a:pt x="7086060" y="288701"/>
                  </a:lnTo>
                  <a:lnTo>
                    <a:pt x="7008164" y="287984"/>
                  </a:lnTo>
                  <a:lnTo>
                    <a:pt x="6928916" y="287548"/>
                  </a:lnTo>
                  <a:lnTo>
                    <a:pt x="6848445" y="287400"/>
                  </a:lnTo>
                  <a:lnTo>
                    <a:pt x="3424223" y="287400"/>
                  </a:lnTo>
                  <a:lnTo>
                    <a:pt x="1322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18110" y="2525753"/>
              <a:ext cx="8074025" cy="808355"/>
            </a:xfrm>
            <a:custGeom>
              <a:avLst/>
              <a:gdLst/>
              <a:ahLst/>
              <a:cxnLst/>
              <a:rect l="l" t="t" r="r" b="b"/>
              <a:pathLst>
                <a:path w="8074025" h="808354">
                  <a:moveTo>
                    <a:pt x="8073889" y="335391"/>
                  </a:moveTo>
                  <a:lnTo>
                    <a:pt x="8004869" y="327640"/>
                  </a:lnTo>
                  <a:lnTo>
                    <a:pt x="7962676" y="323685"/>
                  </a:lnTo>
                  <a:lnTo>
                    <a:pt x="7917202" y="319889"/>
                  </a:lnTo>
                  <a:lnTo>
                    <a:pt x="7868577" y="316259"/>
                  </a:lnTo>
                  <a:lnTo>
                    <a:pt x="7816930" y="312805"/>
                  </a:lnTo>
                  <a:lnTo>
                    <a:pt x="7762388" y="309535"/>
                  </a:lnTo>
                  <a:lnTo>
                    <a:pt x="7705080" y="306456"/>
                  </a:lnTo>
                  <a:lnTo>
                    <a:pt x="7645135" y="303576"/>
                  </a:lnTo>
                  <a:lnTo>
                    <a:pt x="7582682" y="300904"/>
                  </a:lnTo>
                  <a:lnTo>
                    <a:pt x="7517848" y="298448"/>
                  </a:lnTo>
                  <a:lnTo>
                    <a:pt x="7450762" y="296217"/>
                  </a:lnTo>
                  <a:lnTo>
                    <a:pt x="7381554" y="294217"/>
                  </a:lnTo>
                  <a:lnTo>
                    <a:pt x="7310351" y="292457"/>
                  </a:lnTo>
                  <a:lnTo>
                    <a:pt x="7237282" y="290946"/>
                  </a:lnTo>
                  <a:lnTo>
                    <a:pt x="7162476" y="289692"/>
                  </a:lnTo>
                  <a:lnTo>
                    <a:pt x="7086060" y="288702"/>
                  </a:lnTo>
                  <a:lnTo>
                    <a:pt x="7008164" y="287984"/>
                  </a:lnTo>
                  <a:lnTo>
                    <a:pt x="6928917" y="287548"/>
                  </a:lnTo>
                  <a:lnTo>
                    <a:pt x="6848446" y="287401"/>
                  </a:lnTo>
                  <a:lnTo>
                    <a:pt x="3424223" y="287401"/>
                  </a:lnTo>
                  <a:lnTo>
                    <a:pt x="1322892" y="0"/>
                  </a:lnTo>
                  <a:lnTo>
                    <a:pt x="1369689" y="287401"/>
                  </a:lnTo>
                  <a:lnTo>
                    <a:pt x="1289217" y="287548"/>
                  </a:lnTo>
                  <a:lnTo>
                    <a:pt x="1209970" y="287984"/>
                  </a:lnTo>
                  <a:lnTo>
                    <a:pt x="1132074" y="288702"/>
                  </a:lnTo>
                  <a:lnTo>
                    <a:pt x="1055658" y="289692"/>
                  </a:lnTo>
                  <a:lnTo>
                    <a:pt x="980852" y="290946"/>
                  </a:lnTo>
                  <a:lnTo>
                    <a:pt x="907783" y="292457"/>
                  </a:lnTo>
                  <a:lnTo>
                    <a:pt x="836580" y="294217"/>
                  </a:lnTo>
                  <a:lnTo>
                    <a:pt x="767371" y="296217"/>
                  </a:lnTo>
                  <a:lnTo>
                    <a:pt x="700286" y="298448"/>
                  </a:lnTo>
                  <a:lnTo>
                    <a:pt x="635452" y="300904"/>
                  </a:lnTo>
                  <a:lnTo>
                    <a:pt x="572999" y="303576"/>
                  </a:lnTo>
                  <a:lnTo>
                    <a:pt x="513054" y="306456"/>
                  </a:lnTo>
                  <a:lnTo>
                    <a:pt x="455746" y="309535"/>
                  </a:lnTo>
                  <a:lnTo>
                    <a:pt x="401204" y="312805"/>
                  </a:lnTo>
                  <a:lnTo>
                    <a:pt x="349557" y="316259"/>
                  </a:lnTo>
                  <a:lnTo>
                    <a:pt x="300932" y="319889"/>
                  </a:lnTo>
                  <a:lnTo>
                    <a:pt x="255458" y="323685"/>
                  </a:lnTo>
                  <a:lnTo>
                    <a:pt x="213265" y="327640"/>
                  </a:lnTo>
                  <a:lnTo>
                    <a:pt x="174480" y="331746"/>
                  </a:lnTo>
                  <a:lnTo>
                    <a:pt x="107649" y="340379"/>
                  </a:lnTo>
                  <a:lnTo>
                    <a:pt x="55994" y="349517"/>
                  </a:lnTo>
                  <a:lnTo>
                    <a:pt x="9216" y="364030"/>
                  </a:lnTo>
                  <a:lnTo>
                    <a:pt x="0" y="374149"/>
                  </a:lnTo>
                  <a:lnTo>
                    <a:pt x="0" y="721215"/>
                  </a:lnTo>
                  <a:lnTo>
                    <a:pt x="36178" y="741123"/>
                  </a:lnTo>
                  <a:lnTo>
                    <a:pt x="79860" y="750495"/>
                  </a:lnTo>
                  <a:lnTo>
                    <a:pt x="139231" y="759393"/>
                  </a:lnTo>
                  <a:lnTo>
                    <a:pt x="213265" y="767751"/>
                  </a:lnTo>
                  <a:lnTo>
                    <a:pt x="255458" y="771708"/>
                  </a:lnTo>
                  <a:lnTo>
                    <a:pt x="300932" y="775506"/>
                  </a:lnTo>
                  <a:lnTo>
                    <a:pt x="349557" y="779136"/>
                  </a:lnTo>
                  <a:lnTo>
                    <a:pt x="401204" y="782592"/>
                  </a:lnTo>
                  <a:lnTo>
                    <a:pt x="455746" y="785863"/>
                  </a:lnTo>
                  <a:lnTo>
                    <a:pt x="513054" y="788943"/>
                  </a:lnTo>
                  <a:lnTo>
                    <a:pt x="572999" y="791823"/>
                  </a:lnTo>
                  <a:lnTo>
                    <a:pt x="635452" y="794496"/>
                  </a:lnTo>
                  <a:lnTo>
                    <a:pt x="700286" y="796952"/>
                  </a:lnTo>
                  <a:lnTo>
                    <a:pt x="767371" y="799184"/>
                  </a:lnTo>
                  <a:lnTo>
                    <a:pt x="836580" y="801184"/>
                  </a:lnTo>
                  <a:lnTo>
                    <a:pt x="907783" y="802944"/>
                  </a:lnTo>
                  <a:lnTo>
                    <a:pt x="980852" y="804455"/>
                  </a:lnTo>
                  <a:lnTo>
                    <a:pt x="1055658" y="805710"/>
                  </a:lnTo>
                  <a:lnTo>
                    <a:pt x="1132074" y="806700"/>
                  </a:lnTo>
                  <a:lnTo>
                    <a:pt x="1209970" y="807417"/>
                  </a:lnTo>
                  <a:lnTo>
                    <a:pt x="1289217" y="807853"/>
                  </a:lnTo>
                  <a:lnTo>
                    <a:pt x="1369689" y="808001"/>
                  </a:lnTo>
                  <a:lnTo>
                    <a:pt x="6848446" y="808001"/>
                  </a:lnTo>
                  <a:lnTo>
                    <a:pt x="6928917" y="807853"/>
                  </a:lnTo>
                  <a:lnTo>
                    <a:pt x="7008164" y="807417"/>
                  </a:lnTo>
                  <a:lnTo>
                    <a:pt x="7086060" y="806700"/>
                  </a:lnTo>
                  <a:lnTo>
                    <a:pt x="7162476" y="805710"/>
                  </a:lnTo>
                  <a:lnTo>
                    <a:pt x="7237282" y="804455"/>
                  </a:lnTo>
                  <a:lnTo>
                    <a:pt x="7310351" y="802944"/>
                  </a:lnTo>
                  <a:lnTo>
                    <a:pt x="7381554" y="801184"/>
                  </a:lnTo>
                  <a:lnTo>
                    <a:pt x="7450762" y="799184"/>
                  </a:lnTo>
                  <a:lnTo>
                    <a:pt x="7517848" y="796952"/>
                  </a:lnTo>
                  <a:lnTo>
                    <a:pt x="7582682" y="794496"/>
                  </a:lnTo>
                  <a:lnTo>
                    <a:pt x="7645135" y="791823"/>
                  </a:lnTo>
                  <a:lnTo>
                    <a:pt x="7705080" y="788943"/>
                  </a:lnTo>
                  <a:lnTo>
                    <a:pt x="7762388" y="785863"/>
                  </a:lnTo>
                  <a:lnTo>
                    <a:pt x="7816930" y="782592"/>
                  </a:lnTo>
                  <a:lnTo>
                    <a:pt x="7868577" y="779136"/>
                  </a:lnTo>
                  <a:lnTo>
                    <a:pt x="7917202" y="775506"/>
                  </a:lnTo>
                  <a:lnTo>
                    <a:pt x="7962676" y="771708"/>
                  </a:lnTo>
                  <a:lnTo>
                    <a:pt x="8004869" y="767751"/>
                  </a:lnTo>
                  <a:lnTo>
                    <a:pt x="8043655" y="763643"/>
                  </a:lnTo>
                  <a:lnTo>
                    <a:pt x="8073889" y="759997"/>
                  </a:lnTo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78799" y="1735835"/>
            <a:ext cx="10829290" cy="1474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913765" algn="l"/>
                <a:tab pos="1891664" algn="l"/>
                <a:tab pos="2171065" algn="l"/>
                <a:tab pos="5942965" algn="l"/>
                <a:tab pos="7479665" algn="l"/>
                <a:tab pos="87369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20" dirty="0">
                <a:solidFill>
                  <a:srgbClr val="7F7F7F"/>
                </a:solidFill>
                <a:latin typeface="Arial"/>
                <a:cs typeface="Arial"/>
              </a:rPr>
              <a:t>tweets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95" dirty="0">
                <a:solidFill>
                  <a:srgbClr val="7F7F7F"/>
                </a:solidFill>
                <a:latin typeface="Arial"/>
                <a:cs typeface="Arial"/>
              </a:rPr>
              <a:t>ssc.twitterStream(&lt;Twitter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username&gt;,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85" dirty="0">
                <a:solidFill>
                  <a:srgbClr val="7F7F7F"/>
                </a:solidFill>
                <a:latin typeface="Arial"/>
                <a:cs typeface="Arial"/>
              </a:rPr>
              <a:t>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7F7F7F"/>
                </a:solidFill>
                <a:latin typeface="Arial"/>
                <a:cs typeface="Arial"/>
              </a:rPr>
              <a:t>password&gt;)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7F7F7F"/>
              </a:buClr>
              <a:buChar char="•"/>
              <a:tabLst>
                <a:tab pos="354965" algn="l"/>
                <a:tab pos="913765" algn="l"/>
                <a:tab pos="2171065" algn="l"/>
                <a:tab pos="2450465" algn="l"/>
                <a:tab pos="4545965" algn="l"/>
                <a:tab pos="5663565" algn="l"/>
                <a:tab pos="6082665" algn="l"/>
              </a:tabLst>
            </a:pPr>
            <a:r>
              <a:rPr sz="2000" spc="21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z="2000" dirty="0">
                <a:solidFill>
                  <a:srgbClr val="C61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65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z="2000" spc="16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165" dirty="0">
                <a:solidFill>
                  <a:srgbClr val="0D8BE6"/>
                </a:solidFill>
                <a:latin typeface="Arial"/>
                <a:cs typeface="Arial"/>
              </a:rPr>
              <a:t>flatMap</a:t>
            </a:r>
            <a:r>
              <a:rPr sz="2000" dirty="0">
                <a:solidFill>
                  <a:srgbClr val="0D8BE6"/>
                </a:solidFill>
                <a:latin typeface="Arial"/>
                <a:cs typeface="Arial"/>
              </a:rPr>
              <a:t>	</a:t>
            </a:r>
            <a:r>
              <a:rPr sz="2000" spc="225" dirty="0">
                <a:solidFill>
                  <a:srgbClr val="0C0F20"/>
                </a:solidFill>
                <a:latin typeface="Arial"/>
                <a:cs typeface="Arial"/>
              </a:rPr>
              <a:t>(status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0C0F20"/>
                </a:solidFill>
                <a:latin typeface="Arial"/>
                <a:cs typeface="Arial"/>
              </a:rPr>
              <a:t>=&gt;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75" dirty="0">
                <a:solidFill>
                  <a:srgbClr val="0C0F20"/>
                </a:solidFill>
                <a:latin typeface="Arial"/>
                <a:cs typeface="Arial"/>
              </a:rPr>
              <a:t>getTags(status))</a:t>
            </a:r>
            <a:endParaRPr sz="2000" dirty="0">
              <a:latin typeface="Arial"/>
              <a:cs typeface="Arial"/>
            </a:endParaRPr>
          </a:p>
          <a:p>
            <a:pPr marL="4491990">
              <a:lnSpc>
                <a:spcPct val="100000"/>
              </a:lnSpc>
              <a:spcBef>
                <a:spcPts val="2045"/>
              </a:spcBef>
            </a:pPr>
            <a:r>
              <a:rPr sz="1800" spc="-25" dirty="0">
                <a:latin typeface="Times New Roman"/>
                <a:cs typeface="Times New Roman"/>
              </a:rPr>
              <a:t>transformation: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modify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Dstream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create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DStream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104878" y="3110599"/>
            <a:ext cx="10262235" cy="2731770"/>
            <a:chOff x="1104878" y="3110599"/>
            <a:chExt cx="10262235" cy="2731770"/>
          </a:xfrm>
        </p:grpSpPr>
        <p:sp>
          <p:nvSpPr>
            <p:cNvPr id="59" name="object 59"/>
            <p:cNvSpPr/>
            <p:nvPr/>
          </p:nvSpPr>
          <p:spPr>
            <a:xfrm>
              <a:off x="1117578" y="3123299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323850" y="257373"/>
                  </a:moveTo>
                  <a:lnTo>
                    <a:pt x="249600" y="259723"/>
                  </a:lnTo>
                  <a:lnTo>
                    <a:pt x="181437" y="266415"/>
                  </a:lnTo>
                  <a:lnTo>
                    <a:pt x="121306" y="276915"/>
                  </a:lnTo>
                  <a:lnTo>
                    <a:pt x="71152" y="290689"/>
                  </a:lnTo>
                  <a:lnTo>
                    <a:pt x="32920" y="307200"/>
                  </a:lnTo>
                  <a:lnTo>
                    <a:pt x="0" y="346301"/>
                  </a:lnTo>
                  <a:lnTo>
                    <a:pt x="0" y="701901"/>
                  </a:lnTo>
                  <a:lnTo>
                    <a:pt x="32920" y="740993"/>
                  </a:lnTo>
                  <a:lnTo>
                    <a:pt x="71152" y="757498"/>
                  </a:lnTo>
                  <a:lnTo>
                    <a:pt x="121306" y="771264"/>
                  </a:lnTo>
                  <a:lnTo>
                    <a:pt x="181437" y="781757"/>
                  </a:lnTo>
                  <a:lnTo>
                    <a:pt x="249600" y="788444"/>
                  </a:lnTo>
                  <a:lnTo>
                    <a:pt x="323850" y="790792"/>
                  </a:lnTo>
                  <a:lnTo>
                    <a:pt x="1619250" y="790792"/>
                  </a:lnTo>
                  <a:lnTo>
                    <a:pt x="1693499" y="788444"/>
                  </a:lnTo>
                  <a:lnTo>
                    <a:pt x="1761662" y="781757"/>
                  </a:lnTo>
                  <a:lnTo>
                    <a:pt x="1821793" y="771264"/>
                  </a:lnTo>
                  <a:lnTo>
                    <a:pt x="1871947" y="757498"/>
                  </a:lnTo>
                  <a:lnTo>
                    <a:pt x="1910179" y="740993"/>
                  </a:lnTo>
                  <a:lnTo>
                    <a:pt x="1943100" y="701901"/>
                  </a:lnTo>
                  <a:lnTo>
                    <a:pt x="1943100" y="346301"/>
                  </a:lnTo>
                  <a:lnTo>
                    <a:pt x="1910179" y="307200"/>
                  </a:lnTo>
                  <a:lnTo>
                    <a:pt x="1871947" y="290689"/>
                  </a:lnTo>
                  <a:lnTo>
                    <a:pt x="1821793" y="276915"/>
                  </a:lnTo>
                  <a:lnTo>
                    <a:pt x="1761662" y="266415"/>
                  </a:lnTo>
                  <a:lnTo>
                    <a:pt x="1693499" y="259723"/>
                  </a:lnTo>
                  <a:lnTo>
                    <a:pt x="1619250" y="257373"/>
                  </a:lnTo>
                  <a:lnTo>
                    <a:pt x="809625" y="257373"/>
                  </a:lnTo>
                  <a:lnTo>
                    <a:pt x="683053" y="0"/>
                  </a:lnTo>
                  <a:lnTo>
                    <a:pt x="323850" y="257373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08716" y="5143500"/>
              <a:ext cx="2845435" cy="685800"/>
            </a:xfrm>
            <a:custGeom>
              <a:avLst/>
              <a:gdLst/>
              <a:ahLst/>
              <a:cxnLst/>
              <a:rect l="l" t="t" r="r" b="b"/>
              <a:pathLst>
                <a:path w="2845434" h="685800">
                  <a:moveTo>
                    <a:pt x="2413316" y="0"/>
                  </a:moveTo>
                  <a:lnTo>
                    <a:pt x="686112" y="0"/>
                  </a:lnTo>
                  <a:lnTo>
                    <a:pt x="616057" y="1496"/>
                  </a:lnTo>
                  <a:lnTo>
                    <a:pt x="549609" y="5827"/>
                  </a:lnTo>
                  <a:lnTo>
                    <a:pt x="487655" y="12759"/>
                  </a:lnTo>
                  <a:lnTo>
                    <a:pt x="431081" y="22055"/>
                  </a:lnTo>
                  <a:lnTo>
                    <a:pt x="380776" y="33480"/>
                  </a:lnTo>
                  <a:lnTo>
                    <a:pt x="337628" y="46798"/>
                  </a:lnTo>
                  <a:lnTo>
                    <a:pt x="302523" y="61775"/>
                  </a:lnTo>
                  <a:lnTo>
                    <a:pt x="259994" y="95761"/>
                  </a:lnTo>
                  <a:lnTo>
                    <a:pt x="254345" y="114300"/>
                  </a:lnTo>
                  <a:lnTo>
                    <a:pt x="0" y="188594"/>
                  </a:lnTo>
                  <a:lnTo>
                    <a:pt x="254345" y="285750"/>
                  </a:lnTo>
                  <a:lnTo>
                    <a:pt x="254345" y="571499"/>
                  </a:lnTo>
                  <a:lnTo>
                    <a:pt x="259994" y="590038"/>
                  </a:lnTo>
                  <a:lnTo>
                    <a:pt x="302523" y="624024"/>
                  </a:lnTo>
                  <a:lnTo>
                    <a:pt x="337628" y="639000"/>
                  </a:lnTo>
                  <a:lnTo>
                    <a:pt x="380776" y="652319"/>
                  </a:lnTo>
                  <a:lnTo>
                    <a:pt x="431081" y="663744"/>
                  </a:lnTo>
                  <a:lnTo>
                    <a:pt x="487655" y="673040"/>
                  </a:lnTo>
                  <a:lnTo>
                    <a:pt x="549609" y="679972"/>
                  </a:lnTo>
                  <a:lnTo>
                    <a:pt x="616057" y="684303"/>
                  </a:lnTo>
                  <a:lnTo>
                    <a:pt x="686112" y="685799"/>
                  </a:lnTo>
                  <a:lnTo>
                    <a:pt x="2413316" y="685799"/>
                  </a:lnTo>
                  <a:lnTo>
                    <a:pt x="2483338" y="684303"/>
                  </a:lnTo>
                  <a:lnTo>
                    <a:pt x="2549768" y="679972"/>
                  </a:lnTo>
                  <a:lnTo>
                    <a:pt x="2611715" y="673040"/>
                  </a:lnTo>
                  <a:lnTo>
                    <a:pt x="2668290" y="663744"/>
                  </a:lnTo>
                  <a:lnTo>
                    <a:pt x="2718602" y="652319"/>
                  </a:lnTo>
                  <a:lnTo>
                    <a:pt x="2761762" y="639000"/>
                  </a:lnTo>
                  <a:lnTo>
                    <a:pt x="2796880" y="624024"/>
                  </a:lnTo>
                  <a:lnTo>
                    <a:pt x="2839430" y="590038"/>
                  </a:lnTo>
                  <a:lnTo>
                    <a:pt x="2845083" y="571499"/>
                  </a:lnTo>
                  <a:lnTo>
                    <a:pt x="2845083" y="114300"/>
                  </a:lnTo>
                  <a:lnTo>
                    <a:pt x="2823066" y="78175"/>
                  </a:lnTo>
                  <a:lnTo>
                    <a:pt x="2761762" y="46798"/>
                  </a:lnTo>
                  <a:lnTo>
                    <a:pt x="2718602" y="33480"/>
                  </a:lnTo>
                  <a:lnTo>
                    <a:pt x="2668290" y="22055"/>
                  </a:lnTo>
                  <a:lnTo>
                    <a:pt x="2611715" y="12759"/>
                  </a:lnTo>
                  <a:lnTo>
                    <a:pt x="2549768" y="5827"/>
                  </a:lnTo>
                  <a:lnTo>
                    <a:pt x="2483338" y="1496"/>
                  </a:lnTo>
                  <a:lnTo>
                    <a:pt x="2413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08716" y="5143500"/>
              <a:ext cx="2845435" cy="685800"/>
            </a:xfrm>
            <a:custGeom>
              <a:avLst/>
              <a:gdLst/>
              <a:ahLst/>
              <a:cxnLst/>
              <a:rect l="l" t="t" r="r" b="b"/>
              <a:pathLst>
                <a:path w="2845434" h="685800">
                  <a:moveTo>
                    <a:pt x="686113" y="0"/>
                  </a:moveTo>
                  <a:lnTo>
                    <a:pt x="616058" y="1496"/>
                  </a:lnTo>
                  <a:lnTo>
                    <a:pt x="549610" y="5827"/>
                  </a:lnTo>
                  <a:lnTo>
                    <a:pt x="487655" y="12759"/>
                  </a:lnTo>
                  <a:lnTo>
                    <a:pt x="431081" y="22055"/>
                  </a:lnTo>
                  <a:lnTo>
                    <a:pt x="380776" y="33480"/>
                  </a:lnTo>
                  <a:lnTo>
                    <a:pt x="337628" y="46798"/>
                  </a:lnTo>
                  <a:lnTo>
                    <a:pt x="302523" y="61775"/>
                  </a:lnTo>
                  <a:lnTo>
                    <a:pt x="259994" y="95761"/>
                  </a:lnTo>
                  <a:lnTo>
                    <a:pt x="254345" y="114300"/>
                  </a:lnTo>
                  <a:lnTo>
                    <a:pt x="0" y="188595"/>
                  </a:lnTo>
                  <a:lnTo>
                    <a:pt x="254345" y="285750"/>
                  </a:lnTo>
                  <a:lnTo>
                    <a:pt x="254345" y="571500"/>
                  </a:lnTo>
                  <a:lnTo>
                    <a:pt x="259994" y="590038"/>
                  </a:lnTo>
                  <a:lnTo>
                    <a:pt x="302523" y="624024"/>
                  </a:lnTo>
                  <a:lnTo>
                    <a:pt x="337628" y="639001"/>
                  </a:lnTo>
                  <a:lnTo>
                    <a:pt x="380776" y="652319"/>
                  </a:lnTo>
                  <a:lnTo>
                    <a:pt x="431081" y="663744"/>
                  </a:lnTo>
                  <a:lnTo>
                    <a:pt x="487655" y="673040"/>
                  </a:lnTo>
                  <a:lnTo>
                    <a:pt x="549610" y="679972"/>
                  </a:lnTo>
                  <a:lnTo>
                    <a:pt x="616058" y="684303"/>
                  </a:lnTo>
                  <a:lnTo>
                    <a:pt x="686113" y="685800"/>
                  </a:lnTo>
                  <a:lnTo>
                    <a:pt x="2413316" y="685800"/>
                  </a:lnTo>
                  <a:lnTo>
                    <a:pt x="2483338" y="684303"/>
                  </a:lnTo>
                  <a:lnTo>
                    <a:pt x="2549768" y="679972"/>
                  </a:lnTo>
                  <a:lnTo>
                    <a:pt x="2611715" y="673040"/>
                  </a:lnTo>
                  <a:lnTo>
                    <a:pt x="2668290" y="663744"/>
                  </a:lnTo>
                  <a:lnTo>
                    <a:pt x="2718603" y="652319"/>
                  </a:lnTo>
                  <a:lnTo>
                    <a:pt x="2761763" y="639001"/>
                  </a:lnTo>
                  <a:lnTo>
                    <a:pt x="2796881" y="624024"/>
                  </a:lnTo>
                  <a:lnTo>
                    <a:pt x="2839431" y="590038"/>
                  </a:lnTo>
                  <a:lnTo>
                    <a:pt x="2845084" y="571500"/>
                  </a:lnTo>
                  <a:lnTo>
                    <a:pt x="2845084" y="114300"/>
                  </a:lnTo>
                  <a:lnTo>
                    <a:pt x="2823067" y="78175"/>
                  </a:lnTo>
                  <a:lnTo>
                    <a:pt x="2761763" y="46798"/>
                  </a:lnTo>
                  <a:lnTo>
                    <a:pt x="2718603" y="33480"/>
                  </a:lnTo>
                  <a:lnTo>
                    <a:pt x="2668290" y="22055"/>
                  </a:lnTo>
                  <a:lnTo>
                    <a:pt x="2611715" y="12759"/>
                  </a:lnTo>
                  <a:lnTo>
                    <a:pt x="2549768" y="5827"/>
                  </a:lnTo>
                  <a:lnTo>
                    <a:pt x="2483338" y="1496"/>
                  </a:lnTo>
                  <a:lnTo>
                    <a:pt x="2413316" y="0"/>
                  </a:lnTo>
                  <a:lnTo>
                    <a:pt x="686113" y="0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979692" y="5155691"/>
            <a:ext cx="21577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new</a:t>
            </a:r>
            <a:r>
              <a:rPr sz="2000" spc="-3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RDDs</a:t>
            </a:r>
            <a:r>
              <a:rPr sz="2000" spc="-4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D"/>
                </a:solidFill>
                <a:latin typeface="Arial"/>
                <a:cs typeface="Arial"/>
              </a:rPr>
              <a:t>created </a:t>
            </a: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every</a:t>
            </a:r>
            <a:r>
              <a:rPr sz="2000" spc="-4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F81BD"/>
                </a:solidFill>
                <a:latin typeface="Arial"/>
                <a:cs typeface="Arial"/>
              </a:rPr>
              <a:t>batch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587751" y="3252215"/>
            <a:ext cx="7336790" cy="1704339"/>
            <a:chOff x="2587751" y="3252215"/>
            <a:chExt cx="7336790" cy="1704339"/>
          </a:xfrm>
        </p:grpSpPr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87751" y="3733799"/>
              <a:ext cx="1755648" cy="12222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74007" y="4005071"/>
              <a:ext cx="1152143" cy="3261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94137" y="4025899"/>
              <a:ext cx="1112840" cy="28495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894137" y="402589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9" y="284958"/>
                  </a:lnTo>
                  <a:lnTo>
                    <a:pt x="1091082" y="282158"/>
                  </a:lnTo>
                  <a:lnTo>
                    <a:pt x="1102399" y="274524"/>
                  </a:lnTo>
                  <a:lnTo>
                    <a:pt x="1110036" y="263202"/>
                  </a:lnTo>
                  <a:lnTo>
                    <a:pt x="1112839" y="249338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9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8744" y="4011167"/>
              <a:ext cx="42672" cy="32003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50557" y="40258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8303" y="4005071"/>
              <a:ext cx="39624" cy="32003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738687" y="4019548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57471" y="4017263"/>
              <a:ext cx="42672" cy="3200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179093" y="403066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492" y="4371182"/>
              <a:ext cx="416648" cy="38020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8110" y="4371182"/>
              <a:ext cx="416646" cy="3802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135" y="4371182"/>
              <a:ext cx="416646" cy="38020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153" y="4371182"/>
              <a:ext cx="416647" cy="3802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1223" y="3252215"/>
              <a:ext cx="893064" cy="5516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46371" y="3269456"/>
              <a:ext cx="859631" cy="51673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046371" y="3269456"/>
              <a:ext cx="859790" cy="516890"/>
            </a:xfrm>
            <a:custGeom>
              <a:avLst/>
              <a:gdLst/>
              <a:ahLst/>
              <a:cxnLst/>
              <a:rect l="l" t="t" r="r" b="b"/>
              <a:pathLst>
                <a:path w="859790" h="516889">
                  <a:moveTo>
                    <a:pt x="0" y="129183"/>
                  </a:moveTo>
                  <a:lnTo>
                    <a:pt x="429814" y="129183"/>
                  </a:lnTo>
                  <a:lnTo>
                    <a:pt x="429814" y="0"/>
                  </a:lnTo>
                  <a:lnTo>
                    <a:pt x="859632" y="258366"/>
                  </a:lnTo>
                  <a:lnTo>
                    <a:pt x="429814" y="516733"/>
                  </a:lnTo>
                  <a:lnTo>
                    <a:pt x="429814" y="387550"/>
                  </a:lnTo>
                  <a:lnTo>
                    <a:pt x="0" y="387550"/>
                  </a:lnTo>
                  <a:lnTo>
                    <a:pt x="0" y="129183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38216" y="3395471"/>
              <a:ext cx="1368552" cy="28041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3073" y="3410743"/>
              <a:ext cx="1338266" cy="249241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5553073" y="3410743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t+1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794759" y="3401567"/>
            <a:ext cx="1369060" cy="280670"/>
            <a:chOff x="3794759" y="3401567"/>
            <a:chExt cx="1369060" cy="280670"/>
          </a:xfrm>
        </p:grpSpPr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94759" y="3401567"/>
              <a:ext cx="1368552" cy="28041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09999" y="3416300"/>
              <a:ext cx="1338265" cy="249241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3810000" y="3416300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8435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278623" y="3401567"/>
            <a:ext cx="1369060" cy="280670"/>
            <a:chOff x="7278623" y="3401567"/>
            <a:chExt cx="1369060" cy="280670"/>
          </a:xfrm>
        </p:grpSpPr>
        <p:pic>
          <p:nvPicPr>
            <p:cNvPr id="89" name="object 8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78623" y="3401567"/>
              <a:ext cx="1368552" cy="28041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94563" y="3416300"/>
              <a:ext cx="1338266" cy="249241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7294564" y="3416300"/>
            <a:ext cx="1338580" cy="249554"/>
          </a:xfrm>
          <a:prstGeom prst="rect">
            <a:avLst/>
          </a:prstGeom>
          <a:ln w="3175">
            <a:solidFill>
              <a:srgbClr val="289B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t+2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581651" y="4005071"/>
            <a:ext cx="3031490" cy="746760"/>
            <a:chOff x="5581651" y="4005071"/>
            <a:chExt cx="3031490" cy="746760"/>
          </a:xfrm>
        </p:grpSpPr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2703" y="4005071"/>
              <a:ext cx="1152144" cy="32613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52295" y="4025899"/>
              <a:ext cx="1112838" cy="28495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652294" y="402589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8" y="284958"/>
                  </a:lnTo>
                  <a:lnTo>
                    <a:pt x="1091082" y="282158"/>
                  </a:lnTo>
                  <a:lnTo>
                    <a:pt x="1102399" y="274524"/>
                  </a:lnTo>
                  <a:lnTo>
                    <a:pt x="1110036" y="263202"/>
                  </a:lnTo>
                  <a:lnTo>
                    <a:pt x="1112839" y="249338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8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87439" y="4011167"/>
              <a:ext cx="42672" cy="32003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208712" y="40258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76999" y="4005071"/>
              <a:ext cx="39624" cy="32003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496844" y="4019548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16167" y="4017263"/>
              <a:ext cx="42672" cy="32003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937250" y="403066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51" y="4371182"/>
              <a:ext cx="416646" cy="38020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268" y="4371182"/>
              <a:ext cx="416646" cy="38020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4292" y="4371182"/>
              <a:ext cx="416646" cy="38020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311" y="4371182"/>
              <a:ext cx="416646" cy="38020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54823" y="4005071"/>
              <a:ext cx="1155192" cy="3261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76319" y="4025899"/>
              <a:ext cx="1112045" cy="28495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376319" y="4025899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8" y="284958"/>
                  </a:lnTo>
                  <a:lnTo>
                    <a:pt x="1090281" y="282158"/>
                  </a:lnTo>
                  <a:lnTo>
                    <a:pt x="1101606" y="274524"/>
                  </a:lnTo>
                  <a:lnTo>
                    <a:pt x="1109243" y="263202"/>
                  </a:lnTo>
                  <a:lnTo>
                    <a:pt x="1112045" y="249338"/>
                  </a:lnTo>
                  <a:lnTo>
                    <a:pt x="1112045" y="35619"/>
                  </a:lnTo>
                  <a:lnTo>
                    <a:pt x="1109243" y="21755"/>
                  </a:lnTo>
                  <a:lnTo>
                    <a:pt x="1101606" y="10433"/>
                  </a:lnTo>
                  <a:lnTo>
                    <a:pt x="1090281" y="2799"/>
                  </a:lnTo>
                  <a:lnTo>
                    <a:pt x="1076418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12607" y="4011167"/>
              <a:ext cx="39624" cy="32003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932738" y="40258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99119" y="4005071"/>
              <a:ext cx="42672" cy="320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220871" y="4019548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41335" y="4017263"/>
              <a:ext cx="39624" cy="32003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661275" y="403066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5674" y="4371182"/>
              <a:ext cx="416646" cy="38020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0292" y="4371182"/>
              <a:ext cx="416646" cy="38020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8317" y="4371182"/>
              <a:ext cx="416646" cy="38020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6336" y="4371182"/>
              <a:ext cx="416646" cy="380207"/>
            </a:xfrm>
            <a:prstGeom prst="rect">
              <a:avLst/>
            </a:prstGeom>
          </p:spPr>
        </p:pic>
      </p:grpSp>
      <p:sp>
        <p:nvSpPr>
          <p:cNvPr id="119" name="object 119"/>
          <p:cNvSpPr txBox="1"/>
          <p:nvPr/>
        </p:nvSpPr>
        <p:spPr>
          <a:xfrm>
            <a:off x="1191258" y="3311313"/>
            <a:ext cx="1905635" cy="9994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25"/>
              </a:spcBef>
            </a:pPr>
            <a:r>
              <a:rPr sz="2200" spc="-25" dirty="0">
                <a:latin typeface="Times New Roman"/>
                <a:cs typeface="Times New Roman"/>
              </a:rPr>
              <a:t>new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DStream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spc="-30" dirty="0">
                <a:solidFill>
                  <a:srgbClr val="0C0F20"/>
                </a:solidFill>
                <a:latin typeface="Times New Roman"/>
                <a:cs typeface="Times New Roman"/>
              </a:rPr>
              <a:t>tweets</a:t>
            </a:r>
            <a:r>
              <a:rPr sz="2400" spc="-9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DStream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120" name="object 120"/>
          <p:cNvSpPr txBox="1"/>
          <p:nvPr/>
        </p:nvSpPr>
        <p:spPr>
          <a:xfrm>
            <a:off x="1064258" y="4842764"/>
            <a:ext cx="222948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500"/>
              </a:lnSpc>
              <a:spcBef>
                <a:spcPts val="100"/>
              </a:spcBef>
            </a:pPr>
            <a:r>
              <a:rPr sz="2400" spc="-40" dirty="0">
                <a:solidFill>
                  <a:srgbClr val="0C0F20"/>
                </a:solidFill>
                <a:latin typeface="Times New Roman"/>
                <a:cs typeface="Times New Roman"/>
              </a:rPr>
              <a:t>hashTags</a:t>
            </a:r>
            <a:r>
              <a:rPr sz="2400" spc="-10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Dstream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[#cat,</a:t>
            </a:r>
            <a:r>
              <a:rPr sz="2400" spc="7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#dog,</a:t>
            </a:r>
            <a:r>
              <a:rPr sz="2400" spc="7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…</a:t>
            </a:r>
            <a:r>
              <a:rPr sz="2400" spc="8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5093" y="3794759"/>
            <a:ext cx="11547475" cy="3063240"/>
            <a:chOff x="645093" y="3794759"/>
            <a:chExt cx="11547475" cy="3063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093" y="6019792"/>
              <a:ext cx="912774" cy="838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007" y="3794759"/>
              <a:ext cx="1152143" cy="326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4137" y="3816349"/>
              <a:ext cx="1112838" cy="2849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94137" y="381634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8" y="284958"/>
                  </a:lnTo>
                  <a:lnTo>
                    <a:pt x="1091082" y="282158"/>
                  </a:lnTo>
                  <a:lnTo>
                    <a:pt x="1102399" y="274524"/>
                  </a:lnTo>
                  <a:lnTo>
                    <a:pt x="1110036" y="263202"/>
                  </a:lnTo>
                  <a:lnTo>
                    <a:pt x="1112839" y="249338"/>
                  </a:lnTo>
                  <a:lnTo>
                    <a:pt x="1112839" y="35619"/>
                  </a:lnTo>
                  <a:lnTo>
                    <a:pt x="1110036" y="21755"/>
                  </a:lnTo>
                  <a:lnTo>
                    <a:pt x="1102399" y="10433"/>
                  </a:lnTo>
                  <a:lnTo>
                    <a:pt x="1091082" y="2799"/>
                  </a:lnTo>
                  <a:lnTo>
                    <a:pt x="1077238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4" y="3800855"/>
              <a:ext cx="42672" cy="320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50555" y="381634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8303" y="3794759"/>
              <a:ext cx="39624" cy="3200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38687" y="38099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471" y="3806951"/>
              <a:ext cx="42672" cy="3200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9092" y="382111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1816" y="4584191"/>
              <a:ext cx="1155191" cy="3261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3817" y="4606131"/>
              <a:ext cx="1112046" cy="2849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83817" y="4606131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9" y="284958"/>
                  </a:lnTo>
                  <a:lnTo>
                    <a:pt x="1090282" y="282158"/>
                  </a:lnTo>
                  <a:lnTo>
                    <a:pt x="1101607" y="274524"/>
                  </a:lnTo>
                  <a:lnTo>
                    <a:pt x="1109244" y="263202"/>
                  </a:lnTo>
                  <a:lnTo>
                    <a:pt x="1112046" y="249338"/>
                  </a:lnTo>
                  <a:lnTo>
                    <a:pt x="1112046" y="35619"/>
                  </a:lnTo>
                  <a:lnTo>
                    <a:pt x="1109244" y="21755"/>
                  </a:lnTo>
                  <a:lnTo>
                    <a:pt x="1101607" y="10433"/>
                  </a:lnTo>
                  <a:lnTo>
                    <a:pt x="1090282" y="2799"/>
                  </a:lnTo>
                  <a:lnTo>
                    <a:pt x="1076419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19600" y="4593335"/>
              <a:ext cx="42672" cy="3169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40236" y="460613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59" y="4584191"/>
              <a:ext cx="39624" cy="3200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28369" y="459978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8328" y="4596383"/>
              <a:ext cx="39624" cy="3200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68775" y="461089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85177" y="1149603"/>
            <a:ext cx="9262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</a:t>
            </a:r>
            <a:r>
              <a:rPr sz="4000" spc="-160" dirty="0"/>
              <a:t> </a:t>
            </a:r>
            <a:r>
              <a:rPr sz="4000" dirty="0"/>
              <a:t>1</a:t>
            </a:r>
            <a:r>
              <a:rPr sz="4000" spc="-170" dirty="0"/>
              <a:t> </a:t>
            </a:r>
            <a:r>
              <a:rPr sz="4000" dirty="0"/>
              <a:t>–</a:t>
            </a:r>
            <a:r>
              <a:rPr sz="4000" spc="-160" dirty="0"/>
              <a:t> </a:t>
            </a:r>
            <a:r>
              <a:rPr sz="4000" dirty="0"/>
              <a:t>Get</a:t>
            </a:r>
            <a:r>
              <a:rPr sz="4000" spc="-160" dirty="0"/>
              <a:t> </a:t>
            </a:r>
            <a:r>
              <a:rPr sz="4000" spc="-10" dirty="0"/>
              <a:t>hashtags</a:t>
            </a:r>
            <a:r>
              <a:rPr sz="4000" spc="-160" dirty="0"/>
              <a:t> </a:t>
            </a:r>
            <a:r>
              <a:rPr sz="4000" dirty="0"/>
              <a:t>from</a:t>
            </a:r>
            <a:r>
              <a:rPr sz="4000" spc="-170" dirty="0"/>
              <a:t> </a:t>
            </a:r>
            <a:r>
              <a:rPr sz="4000" spc="-10" dirty="0"/>
              <a:t>Twitter</a:t>
            </a:r>
            <a:endParaRPr sz="4000"/>
          </a:p>
        </p:txBody>
      </p:sp>
      <p:grpSp>
        <p:nvGrpSpPr>
          <p:cNvPr id="23" name="object 23"/>
          <p:cNvGrpSpPr/>
          <p:nvPr/>
        </p:nvGrpSpPr>
        <p:grpSpPr>
          <a:xfrm>
            <a:off x="3342871" y="3075779"/>
            <a:ext cx="6192520" cy="456565"/>
            <a:chOff x="3342871" y="3075779"/>
            <a:chExt cx="6192520" cy="456565"/>
          </a:xfrm>
        </p:grpSpPr>
        <p:sp>
          <p:nvSpPr>
            <p:cNvPr id="24" name="object 24"/>
            <p:cNvSpPr/>
            <p:nvPr/>
          </p:nvSpPr>
          <p:spPr>
            <a:xfrm>
              <a:off x="3355571" y="3088479"/>
              <a:ext cx="6167120" cy="431165"/>
            </a:xfrm>
            <a:custGeom>
              <a:avLst/>
              <a:gdLst/>
              <a:ahLst/>
              <a:cxnLst/>
              <a:rect l="l" t="t" r="r" b="b"/>
              <a:pathLst>
                <a:path w="6167120" h="431164">
                  <a:moveTo>
                    <a:pt x="0" y="0"/>
                  </a:moveTo>
                  <a:lnTo>
                    <a:pt x="393989" y="185643"/>
                  </a:lnTo>
                  <a:lnTo>
                    <a:pt x="393989" y="360679"/>
                  </a:lnTo>
                  <a:lnTo>
                    <a:pt x="397179" y="366424"/>
                  </a:lnTo>
                  <a:lnTo>
                    <a:pt x="443045" y="382817"/>
                  </a:lnTo>
                  <a:lnTo>
                    <a:pt x="501392" y="392866"/>
                  </a:lnTo>
                  <a:lnTo>
                    <a:pt x="579642" y="402042"/>
                  </a:lnTo>
                  <a:lnTo>
                    <a:pt x="625611" y="406258"/>
                  </a:lnTo>
                  <a:lnTo>
                    <a:pt x="675813" y="410201"/>
                  </a:lnTo>
                  <a:lnTo>
                    <a:pt x="730000" y="413855"/>
                  </a:lnTo>
                  <a:lnTo>
                    <a:pt x="787924" y="417200"/>
                  </a:lnTo>
                  <a:lnTo>
                    <a:pt x="849338" y="420219"/>
                  </a:lnTo>
                  <a:lnTo>
                    <a:pt x="913993" y="422895"/>
                  </a:lnTo>
                  <a:lnTo>
                    <a:pt x="981642" y="425208"/>
                  </a:lnTo>
                  <a:lnTo>
                    <a:pt x="1052037" y="427140"/>
                  </a:lnTo>
                  <a:lnTo>
                    <a:pt x="1124931" y="428675"/>
                  </a:lnTo>
                  <a:lnTo>
                    <a:pt x="1200075" y="429793"/>
                  </a:lnTo>
                  <a:lnTo>
                    <a:pt x="1277222" y="430478"/>
                  </a:lnTo>
                  <a:lnTo>
                    <a:pt x="1356125" y="430710"/>
                  </a:lnTo>
                  <a:lnTo>
                    <a:pt x="5204665" y="430710"/>
                  </a:lnTo>
                  <a:lnTo>
                    <a:pt x="5283568" y="430478"/>
                  </a:lnTo>
                  <a:lnTo>
                    <a:pt x="5360715" y="429793"/>
                  </a:lnTo>
                  <a:lnTo>
                    <a:pt x="5435859" y="428675"/>
                  </a:lnTo>
                  <a:lnTo>
                    <a:pt x="5508753" y="427140"/>
                  </a:lnTo>
                  <a:lnTo>
                    <a:pt x="5579148" y="425208"/>
                  </a:lnTo>
                  <a:lnTo>
                    <a:pt x="5646797" y="422895"/>
                  </a:lnTo>
                  <a:lnTo>
                    <a:pt x="5711452" y="420219"/>
                  </a:lnTo>
                  <a:lnTo>
                    <a:pt x="5772865" y="417200"/>
                  </a:lnTo>
                  <a:lnTo>
                    <a:pt x="5830790" y="413855"/>
                  </a:lnTo>
                  <a:lnTo>
                    <a:pt x="5884976" y="410201"/>
                  </a:lnTo>
                  <a:lnTo>
                    <a:pt x="5935179" y="406258"/>
                  </a:lnTo>
                  <a:lnTo>
                    <a:pt x="5981148" y="402042"/>
                  </a:lnTo>
                  <a:lnTo>
                    <a:pt x="6022637" y="397572"/>
                  </a:lnTo>
                  <a:lnTo>
                    <a:pt x="6091183" y="387942"/>
                  </a:lnTo>
                  <a:lnTo>
                    <a:pt x="6138835" y="377511"/>
                  </a:lnTo>
                  <a:lnTo>
                    <a:pt x="6166801" y="360679"/>
                  </a:lnTo>
                  <a:lnTo>
                    <a:pt x="6166801" y="80598"/>
                  </a:lnTo>
                  <a:lnTo>
                    <a:pt x="6117745" y="58470"/>
                  </a:lnTo>
                  <a:lnTo>
                    <a:pt x="6059398" y="48425"/>
                  </a:lnTo>
                  <a:lnTo>
                    <a:pt x="5981148" y="39251"/>
                  </a:lnTo>
                  <a:lnTo>
                    <a:pt x="5935179" y="35036"/>
                  </a:lnTo>
                  <a:lnTo>
                    <a:pt x="5884976" y="31094"/>
                  </a:lnTo>
                  <a:lnTo>
                    <a:pt x="5830790" y="27441"/>
                  </a:lnTo>
                  <a:lnTo>
                    <a:pt x="5772865" y="24096"/>
                  </a:lnTo>
                  <a:lnTo>
                    <a:pt x="5711452" y="21077"/>
                  </a:lnTo>
                  <a:lnTo>
                    <a:pt x="5646797" y="18402"/>
                  </a:lnTo>
                  <a:lnTo>
                    <a:pt x="5579148" y="16089"/>
                  </a:lnTo>
                  <a:lnTo>
                    <a:pt x="5508753" y="14157"/>
                  </a:lnTo>
                  <a:lnTo>
                    <a:pt x="5435859" y="12622"/>
                  </a:lnTo>
                  <a:lnTo>
                    <a:pt x="5360715" y="11504"/>
                  </a:lnTo>
                  <a:lnTo>
                    <a:pt x="5283568" y="10820"/>
                  </a:lnTo>
                  <a:lnTo>
                    <a:pt x="5204665" y="10587"/>
                  </a:lnTo>
                  <a:lnTo>
                    <a:pt x="1356125" y="10587"/>
                  </a:lnTo>
                  <a:lnTo>
                    <a:pt x="1277222" y="10820"/>
                  </a:lnTo>
                  <a:lnTo>
                    <a:pt x="1200075" y="11504"/>
                  </a:lnTo>
                  <a:lnTo>
                    <a:pt x="1124931" y="12622"/>
                  </a:lnTo>
                  <a:lnTo>
                    <a:pt x="1052037" y="14157"/>
                  </a:lnTo>
                  <a:lnTo>
                    <a:pt x="981642" y="16089"/>
                  </a:lnTo>
                  <a:lnTo>
                    <a:pt x="913993" y="18402"/>
                  </a:lnTo>
                  <a:lnTo>
                    <a:pt x="849338" y="21077"/>
                  </a:lnTo>
                  <a:lnTo>
                    <a:pt x="787924" y="24096"/>
                  </a:lnTo>
                  <a:lnTo>
                    <a:pt x="730000" y="27441"/>
                  </a:lnTo>
                  <a:lnTo>
                    <a:pt x="675813" y="31094"/>
                  </a:lnTo>
                  <a:lnTo>
                    <a:pt x="625611" y="35036"/>
                  </a:lnTo>
                  <a:lnTo>
                    <a:pt x="579642" y="39251"/>
                  </a:lnTo>
                  <a:lnTo>
                    <a:pt x="538153" y="43720"/>
                  </a:lnTo>
                  <a:lnTo>
                    <a:pt x="469606" y="53347"/>
                  </a:lnTo>
                  <a:lnTo>
                    <a:pt x="421955" y="63774"/>
                  </a:lnTo>
                  <a:lnTo>
                    <a:pt x="393989" y="80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5571" y="3088479"/>
              <a:ext cx="6167120" cy="431165"/>
            </a:xfrm>
            <a:custGeom>
              <a:avLst/>
              <a:gdLst/>
              <a:ahLst/>
              <a:cxnLst/>
              <a:rect l="l" t="t" r="r" b="b"/>
              <a:pathLst>
                <a:path w="6167120" h="431164">
                  <a:moveTo>
                    <a:pt x="1356125" y="10588"/>
                  </a:moveTo>
                  <a:lnTo>
                    <a:pt x="1277222" y="10820"/>
                  </a:lnTo>
                  <a:lnTo>
                    <a:pt x="1200075" y="11504"/>
                  </a:lnTo>
                  <a:lnTo>
                    <a:pt x="1124931" y="12623"/>
                  </a:lnTo>
                  <a:lnTo>
                    <a:pt x="1052037" y="14157"/>
                  </a:lnTo>
                  <a:lnTo>
                    <a:pt x="981642" y="16090"/>
                  </a:lnTo>
                  <a:lnTo>
                    <a:pt x="913993" y="18402"/>
                  </a:lnTo>
                  <a:lnTo>
                    <a:pt x="849338" y="21077"/>
                  </a:lnTo>
                  <a:lnTo>
                    <a:pt x="787925" y="24096"/>
                  </a:lnTo>
                  <a:lnTo>
                    <a:pt x="730001" y="27441"/>
                  </a:lnTo>
                  <a:lnTo>
                    <a:pt x="675814" y="31094"/>
                  </a:lnTo>
                  <a:lnTo>
                    <a:pt x="625612" y="35037"/>
                  </a:lnTo>
                  <a:lnTo>
                    <a:pt x="579642" y="39252"/>
                  </a:lnTo>
                  <a:lnTo>
                    <a:pt x="538153" y="43720"/>
                  </a:lnTo>
                  <a:lnTo>
                    <a:pt x="469607" y="53348"/>
                  </a:lnTo>
                  <a:lnTo>
                    <a:pt x="421955" y="63774"/>
                  </a:lnTo>
                  <a:lnTo>
                    <a:pt x="393990" y="80598"/>
                  </a:lnTo>
                  <a:lnTo>
                    <a:pt x="0" y="0"/>
                  </a:lnTo>
                  <a:lnTo>
                    <a:pt x="393990" y="185644"/>
                  </a:lnTo>
                  <a:lnTo>
                    <a:pt x="393990" y="360679"/>
                  </a:lnTo>
                  <a:lnTo>
                    <a:pt x="397179" y="366424"/>
                  </a:lnTo>
                  <a:lnTo>
                    <a:pt x="443045" y="382817"/>
                  </a:lnTo>
                  <a:lnTo>
                    <a:pt x="501392" y="392866"/>
                  </a:lnTo>
                  <a:lnTo>
                    <a:pt x="579642" y="402041"/>
                  </a:lnTo>
                  <a:lnTo>
                    <a:pt x="625612" y="406257"/>
                  </a:lnTo>
                  <a:lnTo>
                    <a:pt x="675814" y="410201"/>
                  </a:lnTo>
                  <a:lnTo>
                    <a:pt x="730001" y="413854"/>
                  </a:lnTo>
                  <a:lnTo>
                    <a:pt x="787925" y="417200"/>
                  </a:lnTo>
                  <a:lnTo>
                    <a:pt x="849338" y="420219"/>
                  </a:lnTo>
                  <a:lnTo>
                    <a:pt x="913993" y="422894"/>
                  </a:lnTo>
                  <a:lnTo>
                    <a:pt x="981642" y="425207"/>
                  </a:lnTo>
                  <a:lnTo>
                    <a:pt x="1052037" y="427140"/>
                  </a:lnTo>
                  <a:lnTo>
                    <a:pt x="1124931" y="428675"/>
                  </a:lnTo>
                  <a:lnTo>
                    <a:pt x="1200075" y="429793"/>
                  </a:lnTo>
                  <a:lnTo>
                    <a:pt x="1277222" y="430477"/>
                  </a:lnTo>
                  <a:lnTo>
                    <a:pt x="1356125" y="430710"/>
                  </a:lnTo>
                  <a:lnTo>
                    <a:pt x="5204666" y="430710"/>
                  </a:lnTo>
                  <a:lnTo>
                    <a:pt x="5283568" y="430477"/>
                  </a:lnTo>
                  <a:lnTo>
                    <a:pt x="5360715" y="429793"/>
                  </a:lnTo>
                  <a:lnTo>
                    <a:pt x="5435859" y="428675"/>
                  </a:lnTo>
                  <a:lnTo>
                    <a:pt x="5508753" y="427140"/>
                  </a:lnTo>
                  <a:lnTo>
                    <a:pt x="5579148" y="425207"/>
                  </a:lnTo>
                  <a:lnTo>
                    <a:pt x="5646797" y="422894"/>
                  </a:lnTo>
                  <a:lnTo>
                    <a:pt x="5711452" y="420219"/>
                  </a:lnTo>
                  <a:lnTo>
                    <a:pt x="5772866" y="417200"/>
                  </a:lnTo>
                  <a:lnTo>
                    <a:pt x="5830790" y="413854"/>
                  </a:lnTo>
                  <a:lnTo>
                    <a:pt x="5884977" y="410201"/>
                  </a:lnTo>
                  <a:lnTo>
                    <a:pt x="5935179" y="406257"/>
                  </a:lnTo>
                  <a:lnTo>
                    <a:pt x="5981148" y="402041"/>
                  </a:lnTo>
                  <a:lnTo>
                    <a:pt x="6022637" y="397572"/>
                  </a:lnTo>
                  <a:lnTo>
                    <a:pt x="6091183" y="387941"/>
                  </a:lnTo>
                  <a:lnTo>
                    <a:pt x="6138835" y="377511"/>
                  </a:lnTo>
                  <a:lnTo>
                    <a:pt x="6166801" y="360679"/>
                  </a:lnTo>
                  <a:lnTo>
                    <a:pt x="6166801" y="80598"/>
                  </a:lnTo>
                  <a:lnTo>
                    <a:pt x="6117745" y="58470"/>
                  </a:lnTo>
                  <a:lnTo>
                    <a:pt x="6059398" y="48425"/>
                  </a:lnTo>
                  <a:lnTo>
                    <a:pt x="5981148" y="39252"/>
                  </a:lnTo>
                  <a:lnTo>
                    <a:pt x="5935179" y="35037"/>
                  </a:lnTo>
                  <a:lnTo>
                    <a:pt x="5884977" y="31094"/>
                  </a:lnTo>
                  <a:lnTo>
                    <a:pt x="5830790" y="27441"/>
                  </a:lnTo>
                  <a:lnTo>
                    <a:pt x="5772866" y="24096"/>
                  </a:lnTo>
                  <a:lnTo>
                    <a:pt x="5711452" y="21077"/>
                  </a:lnTo>
                  <a:lnTo>
                    <a:pt x="5646797" y="18402"/>
                  </a:lnTo>
                  <a:lnTo>
                    <a:pt x="5579148" y="16090"/>
                  </a:lnTo>
                  <a:lnTo>
                    <a:pt x="5508753" y="14157"/>
                  </a:lnTo>
                  <a:lnTo>
                    <a:pt x="5435859" y="12623"/>
                  </a:lnTo>
                  <a:lnTo>
                    <a:pt x="5360715" y="11504"/>
                  </a:lnTo>
                  <a:lnTo>
                    <a:pt x="5283568" y="10820"/>
                  </a:lnTo>
                  <a:lnTo>
                    <a:pt x="5204666" y="10588"/>
                  </a:lnTo>
                  <a:lnTo>
                    <a:pt x="1356125" y="10588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89448" y="4234179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04786" y="3794759"/>
            <a:ext cx="2380615" cy="1122045"/>
            <a:chOff x="4404786" y="3794759"/>
            <a:chExt cx="2380615" cy="1122045"/>
          </a:xfrm>
        </p:grpSpPr>
        <p:sp>
          <p:nvSpPr>
            <p:cNvPr id="28" name="object 28"/>
            <p:cNvSpPr/>
            <p:nvPr/>
          </p:nvSpPr>
          <p:spPr>
            <a:xfrm>
              <a:off x="4404786" y="4107483"/>
              <a:ext cx="76200" cy="492759"/>
            </a:xfrm>
            <a:custGeom>
              <a:avLst/>
              <a:gdLst/>
              <a:ahLst/>
              <a:cxnLst/>
              <a:rect l="l" t="t" r="r" b="b"/>
              <a:pathLst>
                <a:path w="76200" h="492760">
                  <a:moveTo>
                    <a:pt x="0" y="415588"/>
                  </a:moveTo>
                  <a:lnTo>
                    <a:pt x="37062" y="492297"/>
                  </a:lnTo>
                  <a:lnTo>
                    <a:pt x="69804" y="428976"/>
                  </a:lnTo>
                  <a:lnTo>
                    <a:pt x="50622" y="428976"/>
                  </a:lnTo>
                  <a:lnTo>
                    <a:pt x="25224" y="428631"/>
                  </a:lnTo>
                  <a:lnTo>
                    <a:pt x="25387" y="416622"/>
                  </a:lnTo>
                  <a:lnTo>
                    <a:pt x="25397" y="415933"/>
                  </a:lnTo>
                  <a:lnTo>
                    <a:pt x="0" y="415588"/>
                  </a:lnTo>
                  <a:close/>
                </a:path>
                <a:path w="76200" h="492760">
                  <a:moveTo>
                    <a:pt x="25397" y="415933"/>
                  </a:moveTo>
                  <a:lnTo>
                    <a:pt x="25224" y="428631"/>
                  </a:lnTo>
                  <a:lnTo>
                    <a:pt x="50622" y="428976"/>
                  </a:lnTo>
                  <a:lnTo>
                    <a:pt x="50789" y="416622"/>
                  </a:lnTo>
                  <a:lnTo>
                    <a:pt x="50794" y="416277"/>
                  </a:lnTo>
                  <a:lnTo>
                    <a:pt x="25397" y="415933"/>
                  </a:lnTo>
                  <a:close/>
                </a:path>
                <a:path w="76200" h="492760">
                  <a:moveTo>
                    <a:pt x="50794" y="416277"/>
                  </a:moveTo>
                  <a:lnTo>
                    <a:pt x="50626" y="428631"/>
                  </a:lnTo>
                  <a:lnTo>
                    <a:pt x="50622" y="428976"/>
                  </a:lnTo>
                  <a:lnTo>
                    <a:pt x="69804" y="428976"/>
                  </a:lnTo>
                  <a:lnTo>
                    <a:pt x="76192" y="416622"/>
                  </a:lnTo>
                  <a:lnTo>
                    <a:pt x="50794" y="416277"/>
                  </a:lnTo>
                  <a:close/>
                </a:path>
                <a:path w="76200" h="492760">
                  <a:moveTo>
                    <a:pt x="31041" y="0"/>
                  </a:moveTo>
                  <a:lnTo>
                    <a:pt x="25401" y="415588"/>
                  </a:lnTo>
                  <a:lnTo>
                    <a:pt x="25397" y="415933"/>
                  </a:lnTo>
                  <a:lnTo>
                    <a:pt x="50794" y="416277"/>
                  </a:lnTo>
                  <a:lnTo>
                    <a:pt x="56438" y="344"/>
                  </a:lnTo>
                  <a:lnTo>
                    <a:pt x="310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2703" y="3794759"/>
              <a:ext cx="1152144" cy="3261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2291" y="3816349"/>
              <a:ext cx="1112840" cy="28495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52292" y="381634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9" y="284958"/>
                  </a:lnTo>
                  <a:lnTo>
                    <a:pt x="1091083" y="282158"/>
                  </a:lnTo>
                  <a:lnTo>
                    <a:pt x="1102400" y="274524"/>
                  </a:lnTo>
                  <a:lnTo>
                    <a:pt x="1110037" y="263202"/>
                  </a:lnTo>
                  <a:lnTo>
                    <a:pt x="1112840" y="249338"/>
                  </a:lnTo>
                  <a:lnTo>
                    <a:pt x="1112840" y="35619"/>
                  </a:lnTo>
                  <a:lnTo>
                    <a:pt x="1110037" y="21755"/>
                  </a:lnTo>
                  <a:lnTo>
                    <a:pt x="1102400" y="10433"/>
                  </a:lnTo>
                  <a:lnTo>
                    <a:pt x="1091083" y="2799"/>
                  </a:lnTo>
                  <a:lnTo>
                    <a:pt x="1077239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7439" y="3800855"/>
              <a:ext cx="42672" cy="3200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208711" y="381634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76999" y="3794759"/>
              <a:ext cx="39624" cy="3200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96843" y="38099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6167" y="3806951"/>
              <a:ext cx="42672" cy="3200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37248" y="382111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0511" y="4584191"/>
              <a:ext cx="1155191" cy="3261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41974" y="4606131"/>
              <a:ext cx="1112045" cy="28495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41974" y="4606131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8" y="284958"/>
                  </a:lnTo>
                  <a:lnTo>
                    <a:pt x="1090281" y="282158"/>
                  </a:lnTo>
                  <a:lnTo>
                    <a:pt x="1101606" y="274524"/>
                  </a:lnTo>
                  <a:lnTo>
                    <a:pt x="1109243" y="263202"/>
                  </a:lnTo>
                  <a:lnTo>
                    <a:pt x="1112045" y="249338"/>
                  </a:lnTo>
                  <a:lnTo>
                    <a:pt x="1112045" y="35619"/>
                  </a:lnTo>
                  <a:lnTo>
                    <a:pt x="1109243" y="21755"/>
                  </a:lnTo>
                  <a:lnTo>
                    <a:pt x="1101606" y="10433"/>
                  </a:lnTo>
                  <a:lnTo>
                    <a:pt x="1090281" y="2799"/>
                  </a:lnTo>
                  <a:lnTo>
                    <a:pt x="1076418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78295" y="4593335"/>
              <a:ext cx="39624" cy="3169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98393" y="460613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7" y="4584191"/>
              <a:ext cx="42671" cy="3200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86524" y="459978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7023" y="4596383"/>
              <a:ext cx="39624" cy="3200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926930" y="461089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47605" y="4234179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162941" y="3794759"/>
            <a:ext cx="2347595" cy="1122045"/>
            <a:chOff x="6162941" y="3794759"/>
            <a:chExt cx="2347595" cy="1122045"/>
          </a:xfrm>
        </p:grpSpPr>
        <p:sp>
          <p:nvSpPr>
            <p:cNvPr id="49" name="object 49"/>
            <p:cNvSpPr/>
            <p:nvPr/>
          </p:nvSpPr>
          <p:spPr>
            <a:xfrm>
              <a:off x="6162941" y="4107483"/>
              <a:ext cx="76200" cy="492759"/>
            </a:xfrm>
            <a:custGeom>
              <a:avLst/>
              <a:gdLst/>
              <a:ahLst/>
              <a:cxnLst/>
              <a:rect l="l" t="t" r="r" b="b"/>
              <a:pathLst>
                <a:path w="76200" h="492760">
                  <a:moveTo>
                    <a:pt x="0" y="415588"/>
                  </a:moveTo>
                  <a:lnTo>
                    <a:pt x="37062" y="492297"/>
                  </a:lnTo>
                  <a:lnTo>
                    <a:pt x="69805" y="428976"/>
                  </a:lnTo>
                  <a:lnTo>
                    <a:pt x="50623" y="428976"/>
                  </a:lnTo>
                  <a:lnTo>
                    <a:pt x="25226" y="428631"/>
                  </a:lnTo>
                  <a:lnTo>
                    <a:pt x="25388" y="416622"/>
                  </a:lnTo>
                  <a:lnTo>
                    <a:pt x="25398" y="415933"/>
                  </a:lnTo>
                  <a:lnTo>
                    <a:pt x="0" y="415588"/>
                  </a:lnTo>
                  <a:close/>
                </a:path>
                <a:path w="76200" h="492760">
                  <a:moveTo>
                    <a:pt x="25398" y="415933"/>
                  </a:moveTo>
                  <a:lnTo>
                    <a:pt x="25226" y="428631"/>
                  </a:lnTo>
                  <a:lnTo>
                    <a:pt x="50623" y="428976"/>
                  </a:lnTo>
                  <a:lnTo>
                    <a:pt x="50791" y="416622"/>
                  </a:lnTo>
                  <a:lnTo>
                    <a:pt x="50795" y="416277"/>
                  </a:lnTo>
                  <a:lnTo>
                    <a:pt x="25398" y="415933"/>
                  </a:lnTo>
                  <a:close/>
                </a:path>
                <a:path w="76200" h="492760">
                  <a:moveTo>
                    <a:pt x="50795" y="416277"/>
                  </a:moveTo>
                  <a:lnTo>
                    <a:pt x="50628" y="428631"/>
                  </a:lnTo>
                  <a:lnTo>
                    <a:pt x="50623" y="428976"/>
                  </a:lnTo>
                  <a:lnTo>
                    <a:pt x="69805" y="428976"/>
                  </a:lnTo>
                  <a:lnTo>
                    <a:pt x="76193" y="416622"/>
                  </a:lnTo>
                  <a:lnTo>
                    <a:pt x="50795" y="416277"/>
                  </a:lnTo>
                  <a:close/>
                </a:path>
                <a:path w="76200" h="492760">
                  <a:moveTo>
                    <a:pt x="31042" y="0"/>
                  </a:moveTo>
                  <a:lnTo>
                    <a:pt x="25403" y="415588"/>
                  </a:lnTo>
                  <a:lnTo>
                    <a:pt x="25398" y="415933"/>
                  </a:lnTo>
                  <a:lnTo>
                    <a:pt x="50795" y="416277"/>
                  </a:lnTo>
                  <a:lnTo>
                    <a:pt x="56440" y="344"/>
                  </a:lnTo>
                  <a:lnTo>
                    <a:pt x="31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54823" y="3794759"/>
              <a:ext cx="1155192" cy="3261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317" y="3816349"/>
              <a:ext cx="1112046" cy="2849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376317" y="3816349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9" y="284958"/>
                  </a:lnTo>
                  <a:lnTo>
                    <a:pt x="1090282" y="282158"/>
                  </a:lnTo>
                  <a:lnTo>
                    <a:pt x="1101607" y="274524"/>
                  </a:lnTo>
                  <a:lnTo>
                    <a:pt x="1109244" y="263202"/>
                  </a:lnTo>
                  <a:lnTo>
                    <a:pt x="1112046" y="249338"/>
                  </a:lnTo>
                  <a:lnTo>
                    <a:pt x="1112046" y="35619"/>
                  </a:lnTo>
                  <a:lnTo>
                    <a:pt x="1109244" y="21755"/>
                  </a:lnTo>
                  <a:lnTo>
                    <a:pt x="1101607" y="10433"/>
                  </a:lnTo>
                  <a:lnTo>
                    <a:pt x="1090282" y="2799"/>
                  </a:lnTo>
                  <a:lnTo>
                    <a:pt x="1076419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12607" y="3800855"/>
              <a:ext cx="39624" cy="32003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32736" y="381634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119" y="3794759"/>
              <a:ext cx="42672" cy="32003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220869" y="38099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1335" y="3806951"/>
              <a:ext cx="39624" cy="32003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661275" y="382111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45679" y="4584191"/>
              <a:ext cx="1152144" cy="3261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65206" y="4606131"/>
              <a:ext cx="1112045" cy="28495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365206" y="4606131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8" y="284958"/>
                  </a:lnTo>
                  <a:lnTo>
                    <a:pt x="1090281" y="282158"/>
                  </a:lnTo>
                  <a:lnTo>
                    <a:pt x="1101606" y="274524"/>
                  </a:lnTo>
                  <a:lnTo>
                    <a:pt x="1109243" y="263202"/>
                  </a:lnTo>
                  <a:lnTo>
                    <a:pt x="1112045" y="249338"/>
                  </a:lnTo>
                  <a:lnTo>
                    <a:pt x="1112045" y="35619"/>
                  </a:lnTo>
                  <a:lnTo>
                    <a:pt x="1109243" y="21755"/>
                  </a:lnTo>
                  <a:lnTo>
                    <a:pt x="1101606" y="10433"/>
                  </a:lnTo>
                  <a:lnTo>
                    <a:pt x="1090281" y="2799"/>
                  </a:lnTo>
                  <a:lnTo>
                    <a:pt x="1076418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00416" y="4593335"/>
              <a:ext cx="42672" cy="3169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921625" y="460613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89975" y="4584191"/>
              <a:ext cx="39624" cy="32003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209756" y="459978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9143" y="4596383"/>
              <a:ext cx="42672" cy="32003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50161" y="461089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970837" y="4234179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000497" y="4107477"/>
            <a:ext cx="4381500" cy="1933575"/>
            <a:chOff x="4000497" y="4107477"/>
            <a:chExt cx="4381500" cy="1933575"/>
          </a:xfrm>
        </p:grpSpPr>
        <p:sp>
          <p:nvSpPr>
            <p:cNvPr id="70" name="object 70"/>
            <p:cNvSpPr/>
            <p:nvPr/>
          </p:nvSpPr>
          <p:spPr>
            <a:xfrm>
              <a:off x="4395089" y="4107484"/>
              <a:ext cx="3567429" cy="1299845"/>
            </a:xfrm>
            <a:custGeom>
              <a:avLst/>
              <a:gdLst/>
              <a:ahLst/>
              <a:cxnLst/>
              <a:rect l="l" t="t" r="r" b="b"/>
              <a:pathLst>
                <a:path w="3567429" h="1299845">
                  <a:moveTo>
                    <a:pt x="76174" y="1224203"/>
                  </a:moveTo>
                  <a:lnTo>
                    <a:pt x="50774" y="1223645"/>
                  </a:lnTo>
                  <a:lnTo>
                    <a:pt x="60223" y="794207"/>
                  </a:lnTo>
                  <a:lnTo>
                    <a:pt x="34823" y="793648"/>
                  </a:lnTo>
                  <a:lnTo>
                    <a:pt x="25400" y="1222527"/>
                  </a:lnTo>
                  <a:lnTo>
                    <a:pt x="25387" y="1223086"/>
                  </a:lnTo>
                  <a:lnTo>
                    <a:pt x="0" y="1222527"/>
                  </a:lnTo>
                  <a:lnTo>
                    <a:pt x="36410" y="1299540"/>
                  </a:lnTo>
                  <a:lnTo>
                    <a:pt x="69773" y="1236345"/>
                  </a:lnTo>
                  <a:lnTo>
                    <a:pt x="76174" y="1224203"/>
                  </a:lnTo>
                  <a:close/>
                </a:path>
                <a:path w="3567429" h="1299845">
                  <a:moveTo>
                    <a:pt x="1834337" y="1224203"/>
                  </a:moveTo>
                  <a:lnTo>
                    <a:pt x="1808937" y="1223645"/>
                  </a:lnTo>
                  <a:lnTo>
                    <a:pt x="1818373" y="794207"/>
                  </a:lnTo>
                  <a:lnTo>
                    <a:pt x="1808924" y="794004"/>
                  </a:lnTo>
                  <a:lnTo>
                    <a:pt x="1808924" y="1224203"/>
                  </a:lnTo>
                  <a:lnTo>
                    <a:pt x="1808670" y="1235786"/>
                  </a:lnTo>
                  <a:lnTo>
                    <a:pt x="1808657" y="1236345"/>
                  </a:lnTo>
                  <a:lnTo>
                    <a:pt x="1808924" y="1224203"/>
                  </a:lnTo>
                  <a:lnTo>
                    <a:pt x="1808924" y="794004"/>
                  </a:lnTo>
                  <a:lnTo>
                    <a:pt x="1792986" y="793648"/>
                  </a:lnTo>
                  <a:lnTo>
                    <a:pt x="1783562" y="1222527"/>
                  </a:lnTo>
                  <a:lnTo>
                    <a:pt x="1783549" y="1223086"/>
                  </a:lnTo>
                  <a:lnTo>
                    <a:pt x="1758149" y="1222527"/>
                  </a:lnTo>
                  <a:lnTo>
                    <a:pt x="1794560" y="1299540"/>
                  </a:lnTo>
                  <a:lnTo>
                    <a:pt x="1827923" y="1236345"/>
                  </a:lnTo>
                  <a:lnTo>
                    <a:pt x="1834337" y="1224203"/>
                  </a:lnTo>
                  <a:close/>
                </a:path>
                <a:path w="3567429" h="1299845">
                  <a:moveTo>
                    <a:pt x="3558235" y="1224140"/>
                  </a:moveTo>
                  <a:lnTo>
                    <a:pt x="3532848" y="1223619"/>
                  </a:lnTo>
                  <a:lnTo>
                    <a:pt x="3541611" y="794181"/>
                  </a:lnTo>
                  <a:lnTo>
                    <a:pt x="3532835" y="794016"/>
                  </a:lnTo>
                  <a:lnTo>
                    <a:pt x="3532835" y="1224140"/>
                  </a:lnTo>
                  <a:lnTo>
                    <a:pt x="3532594" y="1235798"/>
                  </a:lnTo>
                  <a:lnTo>
                    <a:pt x="3532581" y="1236319"/>
                  </a:lnTo>
                  <a:lnTo>
                    <a:pt x="3532835" y="1224140"/>
                  </a:lnTo>
                  <a:lnTo>
                    <a:pt x="3532835" y="794016"/>
                  </a:lnTo>
                  <a:lnTo>
                    <a:pt x="3516211" y="793673"/>
                  </a:lnTo>
                  <a:lnTo>
                    <a:pt x="3507460" y="1222578"/>
                  </a:lnTo>
                  <a:lnTo>
                    <a:pt x="3507448" y="1223098"/>
                  </a:lnTo>
                  <a:lnTo>
                    <a:pt x="3482060" y="1222578"/>
                  </a:lnTo>
                  <a:lnTo>
                    <a:pt x="3518598" y="1299540"/>
                  </a:lnTo>
                  <a:lnTo>
                    <a:pt x="3551834" y="1236319"/>
                  </a:lnTo>
                  <a:lnTo>
                    <a:pt x="3558235" y="1224140"/>
                  </a:lnTo>
                  <a:close/>
                </a:path>
                <a:path w="3567429" h="1299845">
                  <a:moveTo>
                    <a:pt x="3567379" y="416648"/>
                  </a:moveTo>
                  <a:lnTo>
                    <a:pt x="3541992" y="416293"/>
                  </a:lnTo>
                  <a:lnTo>
                    <a:pt x="3547834" y="355"/>
                  </a:lnTo>
                  <a:lnTo>
                    <a:pt x="3522446" y="0"/>
                  </a:lnTo>
                  <a:lnTo>
                    <a:pt x="3516592" y="415569"/>
                  </a:lnTo>
                  <a:lnTo>
                    <a:pt x="3516592" y="415937"/>
                  </a:lnTo>
                  <a:lnTo>
                    <a:pt x="3491192" y="415569"/>
                  </a:lnTo>
                  <a:lnTo>
                    <a:pt x="3528212" y="492302"/>
                  </a:lnTo>
                  <a:lnTo>
                    <a:pt x="3560991" y="428993"/>
                  </a:lnTo>
                  <a:lnTo>
                    <a:pt x="3567379" y="416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00497" y="5410198"/>
              <a:ext cx="876300" cy="63023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3099" y="5410198"/>
              <a:ext cx="876300" cy="63023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05700" y="5410198"/>
              <a:ext cx="876300" cy="630239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4486273" y="4959604"/>
            <a:ext cx="4546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4F81BD"/>
                </a:solidFill>
                <a:latin typeface="Arial"/>
                <a:cs typeface="Arial"/>
              </a:rPr>
              <a:t>save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44033" y="4959604"/>
            <a:ext cx="4546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4F81BD"/>
                </a:solidFill>
                <a:latin typeface="Arial"/>
                <a:cs typeface="Arial"/>
              </a:rPr>
              <a:t>save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67664" y="4959604"/>
            <a:ext cx="4546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4F81BD"/>
                </a:solidFill>
                <a:latin typeface="Arial"/>
                <a:cs typeface="Arial"/>
              </a:rPr>
              <a:t>save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8799" y="1714500"/>
            <a:ext cx="10147300" cy="23952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913765" algn="l"/>
                <a:tab pos="1891664" algn="l"/>
                <a:tab pos="2171065" algn="l"/>
                <a:tab pos="5942965" algn="l"/>
                <a:tab pos="7479665" algn="l"/>
                <a:tab pos="87369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20" dirty="0">
                <a:solidFill>
                  <a:srgbClr val="7F7F7F"/>
                </a:solidFill>
                <a:latin typeface="Arial"/>
                <a:cs typeface="Arial"/>
              </a:rPr>
              <a:t>tweets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95" dirty="0">
                <a:solidFill>
                  <a:srgbClr val="7F7F7F"/>
                </a:solidFill>
                <a:latin typeface="Arial"/>
                <a:cs typeface="Arial"/>
              </a:rPr>
              <a:t>ssc.twitterStream(&lt;Twitter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username&gt;,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85" dirty="0">
                <a:solidFill>
                  <a:srgbClr val="7F7F7F"/>
                </a:solidFill>
                <a:latin typeface="Arial"/>
                <a:cs typeface="Arial"/>
              </a:rPr>
              <a:t>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7F7F7F"/>
                </a:solidFill>
                <a:latin typeface="Arial"/>
                <a:cs typeface="Arial"/>
              </a:rPr>
              <a:t>password&gt;)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913765" algn="l"/>
                <a:tab pos="2171065" algn="l"/>
                <a:tab pos="2450465" algn="l"/>
                <a:tab pos="4545965" algn="l"/>
                <a:tab pos="5663565" algn="l"/>
                <a:tab pos="60826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hashTags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60" dirty="0">
                <a:solidFill>
                  <a:srgbClr val="7F7F7F"/>
                </a:solidFill>
                <a:latin typeface="Arial"/>
                <a:cs typeface="Arial"/>
              </a:rPr>
              <a:t>tweets.flatMap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225" dirty="0">
                <a:solidFill>
                  <a:srgbClr val="7F7F7F"/>
                </a:solidFill>
                <a:latin typeface="Arial"/>
                <a:cs typeface="Arial"/>
              </a:rPr>
              <a:t>(status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7F7F7F"/>
                </a:solidFill>
                <a:latin typeface="Arial"/>
                <a:cs typeface="Arial"/>
              </a:rPr>
              <a:t>=&gt;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75" dirty="0">
                <a:solidFill>
                  <a:srgbClr val="7F7F7F"/>
                </a:solidFill>
                <a:latin typeface="Arial"/>
                <a:cs typeface="Arial"/>
              </a:rPr>
              <a:t>getTags(status))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7F7F7F"/>
              </a:buClr>
              <a:buChar char="•"/>
              <a:tabLst>
                <a:tab pos="354965" algn="l"/>
              </a:tabLst>
            </a:pPr>
            <a:r>
              <a:rPr sz="2000" spc="155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2000" spc="15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155" dirty="0">
                <a:solidFill>
                  <a:srgbClr val="1D86CD"/>
                </a:solidFill>
                <a:latin typeface="Arial"/>
                <a:cs typeface="Arial"/>
              </a:rPr>
              <a:t>saveAsHadoopFiles</a:t>
            </a:r>
            <a:r>
              <a:rPr sz="2000" spc="155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sz="2000">
              <a:latin typeface="Arial"/>
              <a:cs typeface="Arial"/>
            </a:endParaRPr>
          </a:p>
          <a:p>
            <a:pPr marL="3166745">
              <a:lnSpc>
                <a:spcPct val="100000"/>
              </a:lnSpc>
              <a:spcBef>
                <a:spcPts val="484"/>
              </a:spcBef>
            </a:pPr>
            <a:r>
              <a:rPr sz="1800" dirty="0">
                <a:solidFill>
                  <a:srgbClr val="0C0F20"/>
                </a:solidFill>
                <a:latin typeface="Times New Roman"/>
                <a:cs typeface="Times New Roman"/>
              </a:rPr>
              <a:t>output</a:t>
            </a:r>
            <a:r>
              <a:rPr sz="1800" spc="-2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Times New Roman"/>
                <a:cs typeface="Times New Roman"/>
              </a:rPr>
              <a:t>operation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: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push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external</a:t>
            </a:r>
            <a:r>
              <a:rPr sz="18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3271520">
              <a:lnSpc>
                <a:spcPts val="1860"/>
              </a:lnSpc>
              <a:spcBef>
                <a:spcPts val="770"/>
              </a:spcBef>
              <a:tabLst>
                <a:tab pos="4884420" algn="l"/>
                <a:tab pos="6625590" algn="l"/>
              </a:tabLst>
            </a:pPr>
            <a:r>
              <a:rPr sz="1800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2700" baseline="1543" dirty="0">
                <a:latin typeface="Arial"/>
                <a:cs typeface="Arial"/>
              </a:rPr>
              <a:t>batch</a:t>
            </a:r>
            <a:r>
              <a:rPr sz="2700" spc="-37" baseline="1543" dirty="0">
                <a:latin typeface="Arial"/>
                <a:cs typeface="Arial"/>
              </a:rPr>
              <a:t> </a:t>
            </a:r>
            <a:r>
              <a:rPr sz="2700" baseline="1543" dirty="0">
                <a:latin typeface="Arial"/>
                <a:cs typeface="Arial"/>
              </a:rPr>
              <a:t>@</a:t>
            </a:r>
            <a:r>
              <a:rPr sz="2700" spc="-22" baseline="1543" dirty="0">
                <a:latin typeface="Arial"/>
                <a:cs typeface="Arial"/>
              </a:rPr>
              <a:t> </a:t>
            </a:r>
            <a:r>
              <a:rPr sz="2700" spc="-37" baseline="1543" dirty="0">
                <a:latin typeface="Arial"/>
                <a:cs typeface="Arial"/>
              </a:rPr>
              <a:t>t+1</a:t>
            </a:r>
            <a:r>
              <a:rPr sz="2700" baseline="1543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batch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@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t+2</a:t>
            </a:r>
            <a:endParaRPr sz="1800">
              <a:latin typeface="Arial"/>
              <a:cs typeface="Arial"/>
            </a:endParaRPr>
          </a:p>
          <a:p>
            <a:pPr marL="334645">
              <a:lnSpc>
                <a:spcPts val="2580"/>
              </a:lnSpc>
            </a:pPr>
            <a:r>
              <a:rPr sz="2400" spc="-30" dirty="0">
                <a:solidFill>
                  <a:srgbClr val="0C0F20"/>
                </a:solidFill>
                <a:latin typeface="Times New Roman"/>
                <a:cs typeface="Times New Roman"/>
              </a:rPr>
              <a:t>tweets</a:t>
            </a:r>
            <a:r>
              <a:rPr sz="2400" spc="-9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DStream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00758" y="4519676"/>
            <a:ext cx="226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C0F20"/>
                </a:solidFill>
                <a:latin typeface="Times New Roman"/>
                <a:cs typeface="Times New Roman"/>
              </a:rPr>
              <a:t>hashTags</a:t>
            </a:r>
            <a:r>
              <a:rPr sz="2400" spc="-9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C0F20"/>
                </a:solidFill>
                <a:latin typeface="Times New Roman"/>
                <a:cs typeface="Times New Roman"/>
              </a:rPr>
              <a:t>DStream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744091" y="5257800"/>
            <a:ext cx="2343150" cy="685800"/>
          </a:xfrm>
          <a:custGeom>
            <a:avLst/>
            <a:gdLst/>
            <a:ahLst/>
            <a:cxnLst/>
            <a:rect l="l" t="t" r="r" b="b"/>
            <a:pathLst>
              <a:path w="2343150" h="685800">
                <a:moveTo>
                  <a:pt x="565034" y="0"/>
                </a:moveTo>
                <a:lnTo>
                  <a:pt x="493354" y="2322"/>
                </a:lnTo>
                <a:lnTo>
                  <a:pt x="426601" y="8983"/>
                </a:lnTo>
                <a:lnTo>
                  <a:pt x="366200" y="19522"/>
                </a:lnTo>
                <a:lnTo>
                  <a:pt x="313581" y="33480"/>
                </a:lnTo>
                <a:lnTo>
                  <a:pt x="270169" y="50396"/>
                </a:lnTo>
                <a:lnTo>
                  <a:pt x="216682" y="91266"/>
                </a:lnTo>
                <a:lnTo>
                  <a:pt x="209460" y="114300"/>
                </a:lnTo>
                <a:lnTo>
                  <a:pt x="0" y="188595"/>
                </a:lnTo>
                <a:lnTo>
                  <a:pt x="209460" y="285750"/>
                </a:lnTo>
                <a:lnTo>
                  <a:pt x="209460" y="571500"/>
                </a:lnTo>
                <a:lnTo>
                  <a:pt x="216682" y="594533"/>
                </a:lnTo>
                <a:lnTo>
                  <a:pt x="270169" y="635403"/>
                </a:lnTo>
                <a:lnTo>
                  <a:pt x="313581" y="652319"/>
                </a:lnTo>
                <a:lnTo>
                  <a:pt x="366200" y="666277"/>
                </a:lnTo>
                <a:lnTo>
                  <a:pt x="426601" y="676816"/>
                </a:lnTo>
                <a:lnTo>
                  <a:pt x="493354" y="683477"/>
                </a:lnTo>
                <a:lnTo>
                  <a:pt x="565034" y="685800"/>
                </a:lnTo>
                <a:lnTo>
                  <a:pt x="1987436" y="685800"/>
                </a:lnTo>
                <a:lnTo>
                  <a:pt x="2059084" y="683477"/>
                </a:lnTo>
                <a:lnTo>
                  <a:pt x="2125823" y="676816"/>
                </a:lnTo>
                <a:lnTo>
                  <a:pt x="2186222" y="666277"/>
                </a:lnTo>
                <a:lnTo>
                  <a:pt x="2238849" y="652319"/>
                </a:lnTo>
                <a:lnTo>
                  <a:pt x="2282272" y="635403"/>
                </a:lnTo>
                <a:lnTo>
                  <a:pt x="2315061" y="615987"/>
                </a:lnTo>
                <a:lnTo>
                  <a:pt x="2343010" y="571500"/>
                </a:lnTo>
                <a:lnTo>
                  <a:pt x="2343010" y="114300"/>
                </a:lnTo>
                <a:lnTo>
                  <a:pt x="2315061" y="69812"/>
                </a:lnTo>
                <a:lnTo>
                  <a:pt x="2282272" y="50396"/>
                </a:lnTo>
                <a:lnTo>
                  <a:pt x="2238849" y="33480"/>
                </a:lnTo>
                <a:lnTo>
                  <a:pt x="2186222" y="19522"/>
                </a:lnTo>
                <a:lnTo>
                  <a:pt x="2125823" y="8983"/>
                </a:lnTo>
                <a:lnTo>
                  <a:pt x="2059084" y="2322"/>
                </a:lnTo>
                <a:lnTo>
                  <a:pt x="1987436" y="0"/>
                </a:lnTo>
                <a:lnTo>
                  <a:pt x="565034" y="0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146381" y="5271516"/>
            <a:ext cx="1747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4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every</a:t>
            </a:r>
            <a:r>
              <a:rPr sz="2000" spc="-5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F81BD"/>
                </a:solidFill>
                <a:latin typeface="Arial"/>
                <a:cs typeface="Arial"/>
              </a:rPr>
              <a:t>batch </a:t>
            </a: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saved</a:t>
            </a:r>
            <a:r>
              <a:rPr sz="2000" spc="-6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1BD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F81BD"/>
                </a:solidFill>
                <a:latin typeface="Arial"/>
                <a:cs typeface="Arial"/>
              </a:rPr>
              <a:t>HDFS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156" y="1252806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Java</a:t>
            </a:r>
            <a:r>
              <a:rPr sz="4000" spc="-150" dirty="0"/>
              <a:t> </a:t>
            </a:r>
            <a:r>
              <a:rPr sz="4000"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064" y="1953678"/>
            <a:ext cx="8646160" cy="178752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614"/>
              </a:spcBef>
              <a:buClr>
                <a:srgbClr val="7F7F7F"/>
              </a:buClr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solidFill>
                  <a:srgbClr val="0C0F20"/>
                </a:solidFill>
                <a:latin typeface="Arial"/>
                <a:cs typeface="Arial"/>
              </a:rPr>
              <a:t>Scala</a:t>
            </a:r>
            <a:endParaRPr sz="22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70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z="1700"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1700"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05" dirty="0">
                <a:solidFill>
                  <a:srgbClr val="B50B1B"/>
                </a:solidFill>
                <a:latin typeface="Arial"/>
                <a:cs typeface="Arial"/>
              </a:rPr>
              <a:t>tweets</a:t>
            </a:r>
            <a:r>
              <a:rPr sz="1700" spc="30" dirty="0">
                <a:solidFill>
                  <a:srgbClr val="B50B1B"/>
                </a:solidFill>
                <a:latin typeface="Arial"/>
                <a:cs typeface="Arial"/>
              </a:rPr>
              <a:t> 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1700"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70" dirty="0">
                <a:solidFill>
                  <a:srgbClr val="0C0F20"/>
                </a:solidFill>
                <a:latin typeface="Arial"/>
                <a:cs typeface="Arial"/>
              </a:rPr>
              <a:t>ssc.</a:t>
            </a:r>
            <a:r>
              <a:rPr sz="1700" spc="170" dirty="0">
                <a:solidFill>
                  <a:srgbClr val="0D8BE6"/>
                </a:solidFill>
                <a:latin typeface="Arial"/>
                <a:cs typeface="Arial"/>
              </a:rPr>
              <a:t>twitterStream</a:t>
            </a:r>
            <a:r>
              <a:rPr sz="1700" spc="170" dirty="0">
                <a:solidFill>
                  <a:srgbClr val="0C0F20"/>
                </a:solidFill>
                <a:latin typeface="Arial"/>
                <a:cs typeface="Arial"/>
              </a:rPr>
              <a:t>(&lt;Twitter</a:t>
            </a:r>
            <a:r>
              <a:rPr sz="1700" spc="3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username&gt;,</a:t>
            </a:r>
            <a:r>
              <a:rPr sz="1700"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65" dirty="0">
                <a:solidFill>
                  <a:srgbClr val="0C0F20"/>
                </a:solidFill>
                <a:latin typeface="Arial"/>
                <a:cs typeface="Arial"/>
              </a:rPr>
              <a:t>&lt;Twitter</a:t>
            </a:r>
            <a:r>
              <a:rPr sz="1700" spc="3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password&gt;)</a:t>
            </a: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50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z="1700"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1700" spc="4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z="1700" spc="434" dirty="0">
                <a:solidFill>
                  <a:srgbClr val="C61B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1700"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145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z="1700" spc="14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1700" spc="145" dirty="0">
                <a:solidFill>
                  <a:srgbClr val="0D8BE6"/>
                </a:solidFill>
                <a:latin typeface="Arial"/>
                <a:cs typeface="Arial"/>
              </a:rPr>
              <a:t>flatMap</a:t>
            </a:r>
            <a:r>
              <a:rPr sz="1700" spc="434" dirty="0">
                <a:solidFill>
                  <a:srgbClr val="0D8BE6"/>
                </a:solidFill>
                <a:latin typeface="Arial"/>
                <a:cs typeface="Arial"/>
              </a:rPr>
              <a:t> </a:t>
            </a:r>
            <a:r>
              <a:rPr sz="1700" spc="195" dirty="0">
                <a:solidFill>
                  <a:srgbClr val="0C0F20"/>
                </a:solidFill>
                <a:latin typeface="Arial"/>
                <a:cs typeface="Arial"/>
              </a:rPr>
              <a:t>(status</a:t>
            </a:r>
            <a:r>
              <a:rPr sz="1700"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=&gt;</a:t>
            </a:r>
            <a:r>
              <a:rPr sz="1700"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145" dirty="0">
                <a:solidFill>
                  <a:srgbClr val="0C0F20"/>
                </a:solidFill>
                <a:latin typeface="Arial"/>
                <a:cs typeface="Arial"/>
              </a:rPr>
              <a:t>getTags(status))</a:t>
            </a: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7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z="1700" spc="13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1700" spc="13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1700" spc="130" dirty="0">
                <a:solidFill>
                  <a:srgbClr val="1D86CD"/>
                </a:solidFill>
                <a:latin typeface="Arial"/>
                <a:cs typeface="Arial"/>
              </a:rPr>
              <a:t>saveAsHadoopFiles</a:t>
            </a:r>
            <a:r>
              <a:rPr sz="1700" spc="130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064" y="4087278"/>
            <a:ext cx="10551160" cy="178752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614"/>
              </a:spcBef>
              <a:buClr>
                <a:srgbClr val="7F7F7F"/>
              </a:buClr>
              <a:buFont typeface="Arial"/>
              <a:buChar char="•"/>
              <a:tabLst>
                <a:tab pos="354965" algn="l"/>
              </a:tabLst>
            </a:pPr>
            <a:r>
              <a:rPr sz="2200" b="1" spc="-20" dirty="0">
                <a:solidFill>
                  <a:srgbClr val="0C0F20"/>
                </a:solidFill>
                <a:latin typeface="Arial"/>
                <a:cs typeface="Arial"/>
              </a:rPr>
              <a:t>Java</a:t>
            </a:r>
            <a:endParaRPr sz="22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70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JavaDStream&lt;Status&gt;</a:t>
            </a:r>
            <a:r>
              <a:rPr sz="1700" spc="6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05" dirty="0">
                <a:solidFill>
                  <a:srgbClr val="B50B1B"/>
                </a:solidFill>
                <a:latin typeface="Arial"/>
                <a:cs typeface="Arial"/>
              </a:rPr>
              <a:t>tweets</a:t>
            </a:r>
            <a:r>
              <a:rPr sz="1700" spc="70" dirty="0">
                <a:solidFill>
                  <a:srgbClr val="B50B1B"/>
                </a:solidFill>
                <a:latin typeface="Arial"/>
                <a:cs typeface="Arial"/>
              </a:rPr>
              <a:t> 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1700" spc="7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70" dirty="0">
                <a:solidFill>
                  <a:srgbClr val="0C0F20"/>
                </a:solidFill>
                <a:latin typeface="Arial"/>
                <a:cs typeface="Arial"/>
              </a:rPr>
              <a:t>ssc.</a:t>
            </a:r>
            <a:r>
              <a:rPr sz="1700" spc="170" dirty="0">
                <a:solidFill>
                  <a:srgbClr val="0D8BE6"/>
                </a:solidFill>
                <a:latin typeface="Arial"/>
                <a:cs typeface="Arial"/>
              </a:rPr>
              <a:t>twitterStream</a:t>
            </a:r>
            <a:r>
              <a:rPr sz="1700" spc="170" dirty="0">
                <a:solidFill>
                  <a:srgbClr val="0C0F20"/>
                </a:solidFill>
                <a:latin typeface="Arial"/>
                <a:cs typeface="Arial"/>
              </a:rPr>
              <a:t>(&lt;Twitter</a:t>
            </a:r>
            <a:r>
              <a:rPr sz="1700" spc="7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username&gt;,</a:t>
            </a:r>
            <a:r>
              <a:rPr sz="1700" spc="7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165" dirty="0">
                <a:solidFill>
                  <a:srgbClr val="0C0F20"/>
                </a:solidFill>
                <a:latin typeface="Arial"/>
                <a:cs typeface="Arial"/>
              </a:rPr>
              <a:t>&lt;Twitter</a:t>
            </a:r>
            <a:r>
              <a:rPr sz="1700" spc="7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z="1700" spc="-10" dirty="0">
                <a:solidFill>
                  <a:srgbClr val="0C0F20"/>
                </a:solidFill>
                <a:latin typeface="Arial"/>
                <a:cs typeface="Arial"/>
              </a:rPr>
              <a:t>password&gt;)</a:t>
            </a: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50"/>
              </a:spcBef>
              <a:buClr>
                <a:srgbClr val="7F7F7F"/>
              </a:buClr>
              <a:buChar char="•"/>
              <a:tabLst>
                <a:tab pos="297815" algn="l"/>
                <a:tab pos="8275320" algn="l"/>
              </a:tabLst>
            </a:pPr>
            <a:r>
              <a:rPr sz="1700" spc="60" dirty="0">
                <a:solidFill>
                  <a:srgbClr val="0C0F20"/>
                </a:solidFill>
                <a:latin typeface="Arial"/>
                <a:cs typeface="Arial"/>
              </a:rPr>
              <a:t>JavaDstream&lt;String&gt;</a:t>
            </a:r>
            <a:r>
              <a:rPr sz="1700" spc="4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z="1700" spc="470" dirty="0">
                <a:solidFill>
                  <a:srgbClr val="C61B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1700" spc="4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114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z="1700" spc="114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1700" spc="114" dirty="0">
                <a:solidFill>
                  <a:srgbClr val="0D8BE6"/>
                </a:solidFill>
                <a:latin typeface="Arial"/>
                <a:cs typeface="Arial"/>
              </a:rPr>
              <a:t>flatMap</a:t>
            </a:r>
            <a:r>
              <a:rPr sz="1700" spc="114" dirty="0">
                <a:solidFill>
                  <a:srgbClr val="0C0F20"/>
                </a:solidFill>
                <a:latin typeface="Arial"/>
                <a:cs typeface="Arial"/>
              </a:rPr>
              <a:t>(new</a:t>
            </a:r>
            <a:r>
              <a:rPr sz="1700" spc="4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0C0F20"/>
                </a:solidFill>
                <a:latin typeface="Arial"/>
                <a:cs typeface="Arial"/>
              </a:rPr>
              <a:t>Function&lt;...&gt;</a:t>
            </a:r>
            <a:r>
              <a:rPr sz="1700" spc="4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700" spc="320" dirty="0">
                <a:solidFill>
                  <a:srgbClr val="0C0F20"/>
                </a:solidFill>
                <a:latin typeface="Arial"/>
                <a:cs typeface="Arial"/>
              </a:rPr>
              <a:t>{</a:t>
            </a:r>
            <a:r>
              <a:rPr sz="17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1700" spc="345" dirty="0">
                <a:solidFill>
                  <a:srgbClr val="0C0F20"/>
                </a:solidFill>
                <a:latin typeface="Arial"/>
                <a:cs typeface="Arial"/>
              </a:rPr>
              <a:t>})</a:t>
            </a: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7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z="1700" spc="13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1700" spc="13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1700" spc="130" dirty="0">
                <a:solidFill>
                  <a:srgbClr val="1D86CD"/>
                </a:solidFill>
                <a:latin typeface="Arial"/>
                <a:cs typeface="Arial"/>
              </a:rPr>
              <a:t>saveAsHadoopFiles</a:t>
            </a:r>
            <a:r>
              <a:rPr sz="1700" spc="130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5474375"/>
            <a:ext cx="5708015" cy="743585"/>
          </a:xfrm>
          <a:custGeom>
            <a:avLst/>
            <a:gdLst/>
            <a:ahLst/>
            <a:cxnLst/>
            <a:rect l="l" t="t" r="r" b="b"/>
            <a:pathLst>
              <a:path w="5708015" h="743585">
                <a:moveTo>
                  <a:pt x="951330" y="171557"/>
                </a:moveTo>
                <a:lnTo>
                  <a:pt x="873314" y="171872"/>
                </a:lnTo>
                <a:lnTo>
                  <a:pt x="797033" y="172803"/>
                </a:lnTo>
                <a:lnTo>
                  <a:pt x="722733" y="174325"/>
                </a:lnTo>
                <a:lnTo>
                  <a:pt x="650658" y="176414"/>
                </a:lnTo>
                <a:lnTo>
                  <a:pt x="581054" y="179044"/>
                </a:lnTo>
                <a:lnTo>
                  <a:pt x="514165" y="182191"/>
                </a:lnTo>
                <a:lnTo>
                  <a:pt x="450236" y="185830"/>
                </a:lnTo>
                <a:lnTo>
                  <a:pt x="389512" y="189938"/>
                </a:lnTo>
                <a:lnTo>
                  <a:pt x="332238" y="194489"/>
                </a:lnTo>
                <a:lnTo>
                  <a:pt x="278660" y="199460"/>
                </a:lnTo>
                <a:lnTo>
                  <a:pt x="229021" y="204825"/>
                </a:lnTo>
                <a:lnTo>
                  <a:pt x="183568" y="210560"/>
                </a:lnTo>
                <a:lnTo>
                  <a:pt x="142545" y="216640"/>
                </a:lnTo>
                <a:lnTo>
                  <a:pt x="74768" y="229739"/>
                </a:lnTo>
                <a:lnTo>
                  <a:pt x="27651" y="243924"/>
                </a:lnTo>
                <a:lnTo>
                  <a:pt x="0" y="266812"/>
                </a:lnTo>
                <a:lnTo>
                  <a:pt x="0" y="647802"/>
                </a:lnTo>
                <a:lnTo>
                  <a:pt x="48505" y="677906"/>
                </a:lnTo>
                <a:lnTo>
                  <a:pt x="106196" y="691573"/>
                </a:lnTo>
                <a:lnTo>
                  <a:pt x="183568" y="704054"/>
                </a:lnTo>
                <a:lnTo>
                  <a:pt x="229021" y="709789"/>
                </a:lnTo>
                <a:lnTo>
                  <a:pt x="278660" y="715154"/>
                </a:lnTo>
                <a:lnTo>
                  <a:pt x="332238" y="720125"/>
                </a:lnTo>
                <a:lnTo>
                  <a:pt x="389512" y="724676"/>
                </a:lnTo>
                <a:lnTo>
                  <a:pt x="450236" y="728784"/>
                </a:lnTo>
                <a:lnTo>
                  <a:pt x="514165" y="732423"/>
                </a:lnTo>
                <a:lnTo>
                  <a:pt x="581054" y="735570"/>
                </a:lnTo>
                <a:lnTo>
                  <a:pt x="650658" y="738200"/>
                </a:lnTo>
                <a:lnTo>
                  <a:pt x="722733" y="740289"/>
                </a:lnTo>
                <a:lnTo>
                  <a:pt x="797033" y="741811"/>
                </a:lnTo>
                <a:lnTo>
                  <a:pt x="873314" y="742742"/>
                </a:lnTo>
                <a:lnTo>
                  <a:pt x="951330" y="743058"/>
                </a:lnTo>
                <a:lnTo>
                  <a:pt x="4756650" y="743058"/>
                </a:lnTo>
                <a:lnTo>
                  <a:pt x="4834665" y="742742"/>
                </a:lnTo>
                <a:lnTo>
                  <a:pt x="4910946" y="741811"/>
                </a:lnTo>
                <a:lnTo>
                  <a:pt x="4985246" y="740289"/>
                </a:lnTo>
                <a:lnTo>
                  <a:pt x="5057320" y="738200"/>
                </a:lnTo>
                <a:lnTo>
                  <a:pt x="5126925" y="735570"/>
                </a:lnTo>
                <a:lnTo>
                  <a:pt x="5193814" y="732423"/>
                </a:lnTo>
                <a:lnTo>
                  <a:pt x="5257743" y="728784"/>
                </a:lnTo>
                <a:lnTo>
                  <a:pt x="5318467" y="724676"/>
                </a:lnTo>
                <a:lnTo>
                  <a:pt x="5375740" y="720125"/>
                </a:lnTo>
                <a:lnTo>
                  <a:pt x="5429319" y="715154"/>
                </a:lnTo>
                <a:lnTo>
                  <a:pt x="5478957" y="709789"/>
                </a:lnTo>
                <a:lnTo>
                  <a:pt x="5524411" y="704054"/>
                </a:lnTo>
                <a:lnTo>
                  <a:pt x="5565434" y="697974"/>
                </a:lnTo>
                <a:lnTo>
                  <a:pt x="5633211" y="684875"/>
                </a:lnTo>
                <a:lnTo>
                  <a:pt x="5680328" y="670690"/>
                </a:lnTo>
                <a:lnTo>
                  <a:pt x="5707980" y="647802"/>
                </a:lnTo>
                <a:lnTo>
                  <a:pt x="5707980" y="266812"/>
                </a:lnTo>
                <a:lnTo>
                  <a:pt x="5659474" y="236708"/>
                </a:lnTo>
                <a:lnTo>
                  <a:pt x="5601783" y="223041"/>
                </a:lnTo>
                <a:lnTo>
                  <a:pt x="5524411" y="210560"/>
                </a:lnTo>
                <a:lnTo>
                  <a:pt x="5478957" y="204825"/>
                </a:lnTo>
                <a:lnTo>
                  <a:pt x="5429319" y="199460"/>
                </a:lnTo>
                <a:lnTo>
                  <a:pt x="5375740" y="194489"/>
                </a:lnTo>
                <a:lnTo>
                  <a:pt x="5318467" y="189938"/>
                </a:lnTo>
                <a:lnTo>
                  <a:pt x="5257743" y="185830"/>
                </a:lnTo>
                <a:lnTo>
                  <a:pt x="5193814" y="182191"/>
                </a:lnTo>
                <a:lnTo>
                  <a:pt x="5126925" y="179044"/>
                </a:lnTo>
                <a:lnTo>
                  <a:pt x="5057320" y="176414"/>
                </a:lnTo>
                <a:lnTo>
                  <a:pt x="4985246" y="174325"/>
                </a:lnTo>
                <a:lnTo>
                  <a:pt x="4910946" y="172803"/>
                </a:lnTo>
                <a:lnTo>
                  <a:pt x="4834665" y="171872"/>
                </a:lnTo>
                <a:lnTo>
                  <a:pt x="4756650" y="171557"/>
                </a:lnTo>
                <a:lnTo>
                  <a:pt x="2378325" y="171557"/>
                </a:lnTo>
                <a:lnTo>
                  <a:pt x="1352210" y="0"/>
                </a:lnTo>
                <a:lnTo>
                  <a:pt x="951330" y="171557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0027" y="5711444"/>
            <a:ext cx="531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Function</a:t>
            </a:r>
            <a:r>
              <a:rPr sz="24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object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to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define</a:t>
            </a:r>
            <a:r>
              <a:rPr sz="2400" spc="-6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transformation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177" y="1120140"/>
            <a:ext cx="4015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Fault-</a:t>
            </a:r>
            <a:r>
              <a:rPr spc="-10" dirty="0"/>
              <a:t>tolerance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065" y="2146300"/>
            <a:ext cx="5086350" cy="1034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4180" marR="5080" indent="-411480">
              <a:lnSpc>
                <a:spcPct val="100499"/>
              </a:lnSpc>
              <a:spcBef>
                <a:spcPts val="8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RDDs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are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remember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sequence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C0F20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operations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that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created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it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from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C0F2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original</a:t>
            </a:r>
            <a:r>
              <a:rPr sz="22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fault-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tolerant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input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065" y="3505708"/>
            <a:ext cx="5132705" cy="1022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24180" marR="5080" indent="-411480">
              <a:lnSpc>
                <a:spcPct val="98600"/>
              </a:lnSpc>
              <a:spcBef>
                <a:spcPts val="13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Batches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input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are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replicated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C0F2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memory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multiple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worker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nodes,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therefore</a:t>
            </a:r>
            <a:r>
              <a:rPr sz="22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fault-tolerant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065" y="4852923"/>
            <a:ext cx="5148580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24180" marR="5080" indent="-411480">
              <a:lnSpc>
                <a:spcPts val="2590"/>
              </a:lnSpc>
              <a:spcBef>
                <a:spcPts val="22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lost</a:t>
            </a:r>
            <a:r>
              <a:rPr sz="22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due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2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worker</a:t>
            </a:r>
            <a:r>
              <a:rPr sz="22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failure,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can</a:t>
            </a:r>
            <a:r>
              <a:rPr sz="22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C0F20"/>
                </a:solidFill>
                <a:latin typeface="Arial"/>
                <a:cs typeface="Arial"/>
              </a:rPr>
              <a:t>be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recomputed</a:t>
            </a:r>
            <a:r>
              <a:rPr sz="22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from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input</a:t>
            </a:r>
            <a:r>
              <a:rPr sz="22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5812" y="1638300"/>
            <a:ext cx="2143125" cy="952500"/>
          </a:xfrm>
          <a:custGeom>
            <a:avLst/>
            <a:gdLst/>
            <a:ahLst/>
            <a:cxnLst/>
            <a:rect l="l" t="t" r="r" b="b"/>
            <a:pathLst>
              <a:path w="2143125" h="952500">
                <a:moveTo>
                  <a:pt x="587084" y="0"/>
                </a:moveTo>
                <a:lnTo>
                  <a:pt x="524352" y="3225"/>
                </a:lnTo>
                <a:lnTo>
                  <a:pt x="465930" y="12476"/>
                </a:lnTo>
                <a:lnTo>
                  <a:pt x="413068" y="27114"/>
                </a:lnTo>
                <a:lnTo>
                  <a:pt x="367014" y="46500"/>
                </a:lnTo>
                <a:lnTo>
                  <a:pt x="329019" y="69995"/>
                </a:lnTo>
                <a:lnTo>
                  <a:pt x="300332" y="96961"/>
                </a:lnTo>
                <a:lnTo>
                  <a:pt x="275884" y="158750"/>
                </a:lnTo>
                <a:lnTo>
                  <a:pt x="0" y="298670"/>
                </a:lnTo>
                <a:lnTo>
                  <a:pt x="275884" y="396875"/>
                </a:lnTo>
                <a:lnTo>
                  <a:pt x="275884" y="793750"/>
                </a:lnTo>
                <a:lnTo>
                  <a:pt x="282204" y="825740"/>
                </a:lnTo>
                <a:lnTo>
                  <a:pt x="329019" y="882504"/>
                </a:lnTo>
                <a:lnTo>
                  <a:pt x="367014" y="905999"/>
                </a:lnTo>
                <a:lnTo>
                  <a:pt x="413068" y="925385"/>
                </a:lnTo>
                <a:lnTo>
                  <a:pt x="465930" y="940023"/>
                </a:lnTo>
                <a:lnTo>
                  <a:pt x="524352" y="949274"/>
                </a:lnTo>
                <a:lnTo>
                  <a:pt x="587084" y="952500"/>
                </a:lnTo>
                <a:lnTo>
                  <a:pt x="1831687" y="952500"/>
                </a:lnTo>
                <a:lnTo>
                  <a:pt x="1894385" y="949274"/>
                </a:lnTo>
                <a:lnTo>
                  <a:pt x="1952783" y="940023"/>
                </a:lnTo>
                <a:lnTo>
                  <a:pt x="2005628" y="925385"/>
                </a:lnTo>
                <a:lnTo>
                  <a:pt x="2051670" y="905999"/>
                </a:lnTo>
                <a:lnTo>
                  <a:pt x="2089657" y="882504"/>
                </a:lnTo>
                <a:lnTo>
                  <a:pt x="2118340" y="855538"/>
                </a:lnTo>
                <a:lnTo>
                  <a:pt x="2142788" y="793750"/>
                </a:lnTo>
                <a:lnTo>
                  <a:pt x="2142788" y="158750"/>
                </a:lnTo>
                <a:lnTo>
                  <a:pt x="2118340" y="96961"/>
                </a:lnTo>
                <a:lnTo>
                  <a:pt x="2089657" y="69995"/>
                </a:lnTo>
                <a:lnTo>
                  <a:pt x="2051670" y="46500"/>
                </a:lnTo>
                <a:lnTo>
                  <a:pt x="2005628" y="27114"/>
                </a:lnTo>
                <a:lnTo>
                  <a:pt x="1952783" y="12476"/>
                </a:lnTo>
                <a:lnTo>
                  <a:pt x="1894385" y="3225"/>
                </a:lnTo>
                <a:lnTo>
                  <a:pt x="1831687" y="0"/>
                </a:lnTo>
                <a:lnTo>
                  <a:pt x="587084" y="0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13935" y="1683004"/>
            <a:ext cx="162242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 indent="-371475">
              <a:lnSpc>
                <a:spcPct val="14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input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data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replicated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memory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91373" y="2149475"/>
            <a:ext cx="2329180" cy="3070225"/>
            <a:chOff x="7191373" y="2149475"/>
            <a:chExt cx="2329180" cy="30702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1373" y="2149475"/>
              <a:ext cx="740705" cy="6754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5139" y="2149475"/>
              <a:ext cx="740704" cy="675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960" y="2149475"/>
              <a:ext cx="740705" cy="6754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4770" y="2149475"/>
              <a:ext cx="740705" cy="6754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6135" y="4543425"/>
              <a:ext cx="740570" cy="676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0010" y="4543425"/>
              <a:ext cx="740570" cy="676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442" y="4543425"/>
              <a:ext cx="740570" cy="676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9667" y="4543425"/>
              <a:ext cx="740570" cy="67627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254331" y="2988564"/>
            <a:ext cx="857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99959" y="1508760"/>
            <a:ext cx="4371340" cy="4069079"/>
            <a:chOff x="7299959" y="1508760"/>
            <a:chExt cx="4371340" cy="4069079"/>
          </a:xfrm>
        </p:grpSpPr>
        <p:sp>
          <p:nvSpPr>
            <p:cNvPr id="20" name="object 20"/>
            <p:cNvSpPr/>
            <p:nvPr/>
          </p:nvSpPr>
          <p:spPr>
            <a:xfrm>
              <a:off x="8267745" y="2041528"/>
              <a:ext cx="76200" cy="1997075"/>
            </a:xfrm>
            <a:custGeom>
              <a:avLst/>
              <a:gdLst/>
              <a:ahLst/>
              <a:cxnLst/>
              <a:rect l="l" t="t" r="r" b="b"/>
              <a:pathLst>
                <a:path w="76200" h="1997075">
                  <a:moveTo>
                    <a:pt x="25384" y="1920887"/>
                  </a:moveTo>
                  <a:lnTo>
                    <a:pt x="0" y="1920887"/>
                  </a:lnTo>
                  <a:lnTo>
                    <a:pt x="38054" y="1997072"/>
                  </a:lnTo>
                  <a:lnTo>
                    <a:pt x="69835" y="1933573"/>
                  </a:lnTo>
                  <a:lnTo>
                    <a:pt x="25379" y="1933573"/>
                  </a:lnTo>
                  <a:lnTo>
                    <a:pt x="25384" y="1920887"/>
                  </a:lnTo>
                  <a:close/>
                </a:path>
                <a:path w="76200" h="1997075">
                  <a:moveTo>
                    <a:pt x="51548" y="0"/>
                  </a:moveTo>
                  <a:lnTo>
                    <a:pt x="26148" y="0"/>
                  </a:lnTo>
                  <a:lnTo>
                    <a:pt x="25384" y="1920887"/>
                  </a:lnTo>
                  <a:lnTo>
                    <a:pt x="25379" y="1933573"/>
                  </a:lnTo>
                  <a:lnTo>
                    <a:pt x="50779" y="1933573"/>
                  </a:lnTo>
                  <a:lnTo>
                    <a:pt x="51548" y="0"/>
                  </a:lnTo>
                  <a:close/>
                </a:path>
                <a:path w="76200" h="1997075">
                  <a:moveTo>
                    <a:pt x="76184" y="1920887"/>
                  </a:moveTo>
                  <a:lnTo>
                    <a:pt x="50784" y="1920887"/>
                  </a:lnTo>
                  <a:lnTo>
                    <a:pt x="50779" y="1933573"/>
                  </a:lnTo>
                  <a:lnTo>
                    <a:pt x="69835" y="1933573"/>
                  </a:lnTo>
                  <a:lnTo>
                    <a:pt x="76184" y="1920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9959" y="1508760"/>
              <a:ext cx="277368" cy="451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199" y="1523999"/>
              <a:ext cx="247651" cy="4191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1519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1" y="0"/>
                  </a:lnTo>
                  <a:lnTo>
                    <a:pt x="24765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6847" y="1508760"/>
              <a:ext cx="280416" cy="4511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2850" y="1523999"/>
              <a:ext cx="247651" cy="4191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6284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1" y="0"/>
                  </a:lnTo>
                  <a:lnTo>
                    <a:pt x="24765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3735" y="1508760"/>
              <a:ext cx="280416" cy="4511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0499" y="1523999"/>
              <a:ext cx="247650" cy="4191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81049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3671" y="1508760"/>
              <a:ext cx="277368" cy="4511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8149" y="1523999"/>
              <a:ext cx="247650" cy="4191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5814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59" y="1508760"/>
              <a:ext cx="277368" cy="4511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5800" y="1523999"/>
              <a:ext cx="247650" cy="4191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30579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7447" y="1508760"/>
              <a:ext cx="280416" cy="4511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3449" y="1523999"/>
              <a:ext cx="247650" cy="4191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53449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4335" y="1508760"/>
              <a:ext cx="280416" cy="4511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1102" y="1523999"/>
              <a:ext cx="247650" cy="4191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801102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34271" y="1508760"/>
              <a:ext cx="277368" cy="4511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8752" y="1523999"/>
              <a:ext cx="247650" cy="41910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048752" y="15240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1959" y="5126736"/>
              <a:ext cx="259079" cy="4511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77196" y="5143500"/>
              <a:ext cx="228601" cy="4191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77197" y="5143500"/>
              <a:ext cx="228600" cy="419100"/>
            </a:xfrm>
            <a:custGeom>
              <a:avLst/>
              <a:gdLst/>
              <a:ahLst/>
              <a:cxnLst/>
              <a:rect l="l" t="t" r="r" b="b"/>
              <a:pathLst>
                <a:path w="228600" h="419100">
                  <a:moveTo>
                    <a:pt x="0" y="0"/>
                  </a:moveTo>
                  <a:lnTo>
                    <a:pt x="228601" y="0"/>
                  </a:lnTo>
                  <a:lnTo>
                    <a:pt x="22860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59" y="5126736"/>
              <a:ext cx="259079" cy="4511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0599" y="5143500"/>
              <a:ext cx="228600" cy="41910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610599" y="5143500"/>
              <a:ext cx="228600" cy="419100"/>
            </a:xfrm>
            <a:custGeom>
              <a:avLst/>
              <a:gdLst/>
              <a:ahLst/>
              <a:cxnLst/>
              <a:rect l="l" t="t" r="r" b="b"/>
              <a:pathLst>
                <a:path w="228600" h="419100">
                  <a:moveTo>
                    <a:pt x="0" y="0"/>
                  </a:moveTo>
                  <a:lnTo>
                    <a:pt x="228600" y="0"/>
                  </a:lnTo>
                  <a:lnTo>
                    <a:pt x="2286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935" y="1737360"/>
              <a:ext cx="280416" cy="4511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5700" y="1752599"/>
              <a:ext cx="247651" cy="4191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50569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1" y="0"/>
                  </a:lnTo>
                  <a:lnTo>
                    <a:pt x="24765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8871" y="1737360"/>
              <a:ext cx="277368" cy="4511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3349" y="1752599"/>
              <a:ext cx="247651" cy="4191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75334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1" y="0"/>
                  </a:lnTo>
                  <a:lnTo>
                    <a:pt x="24765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59" y="1737360"/>
              <a:ext cx="277368" cy="4511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0999" y="1752599"/>
              <a:ext cx="247650" cy="4191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00099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2647" y="1737360"/>
              <a:ext cx="280416" cy="4511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8650" y="1752599"/>
              <a:ext cx="247650" cy="4191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24864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9535" y="1737360"/>
              <a:ext cx="280416" cy="4511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6299" y="1752599"/>
              <a:ext cx="247650" cy="4191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49629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9471" y="1737360"/>
              <a:ext cx="277368" cy="4511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3949" y="1752599"/>
              <a:ext cx="247650" cy="4191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743949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6359" y="1737360"/>
              <a:ext cx="277368" cy="4511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602" y="1752599"/>
              <a:ext cx="247650" cy="41910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991602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23247" y="1737360"/>
              <a:ext cx="280416" cy="4511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9252" y="1752599"/>
              <a:ext cx="247650" cy="4191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239252" y="17526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9959" y="4059936"/>
              <a:ext cx="277368" cy="4511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9" y="4076700"/>
              <a:ext cx="247650" cy="41910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31519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6847" y="4059936"/>
              <a:ext cx="280416" cy="4511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2850" y="4076700"/>
              <a:ext cx="247650" cy="41910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56284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3735" y="4059936"/>
              <a:ext cx="280416" cy="4511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10499" y="4076700"/>
              <a:ext cx="247650" cy="4191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81049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3671" y="4059936"/>
              <a:ext cx="277368" cy="4511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8149" y="4076700"/>
              <a:ext cx="247650" cy="4191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05814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0559" y="4059936"/>
              <a:ext cx="277368" cy="4511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05800" y="4076700"/>
              <a:ext cx="247650" cy="41910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30579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7447" y="4059936"/>
              <a:ext cx="280416" cy="4511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3449" y="4076700"/>
              <a:ext cx="247650" cy="4191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55344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4335" y="4059936"/>
              <a:ext cx="280416" cy="4511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01099" y="4076700"/>
              <a:ext cx="247650" cy="41910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880109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34271" y="4059936"/>
              <a:ext cx="277368" cy="45110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48750" y="4076700"/>
              <a:ext cx="247650" cy="4191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9048749" y="4076700"/>
              <a:ext cx="247650" cy="419100"/>
            </a:xfrm>
            <a:custGeom>
              <a:avLst/>
              <a:gdLst/>
              <a:ahLst/>
              <a:cxnLst/>
              <a:rect l="l" t="t" r="r" b="b"/>
              <a:pathLst>
                <a:path w="247650" h="419100">
                  <a:moveTo>
                    <a:pt x="0" y="0"/>
                  </a:moveTo>
                  <a:lnTo>
                    <a:pt x="247650" y="0"/>
                  </a:lnTo>
                  <a:lnTo>
                    <a:pt x="24765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085163" y="2166657"/>
              <a:ext cx="1290320" cy="2376805"/>
            </a:xfrm>
            <a:custGeom>
              <a:avLst/>
              <a:gdLst/>
              <a:ahLst/>
              <a:cxnLst/>
              <a:rect l="l" t="t" r="r" b="b"/>
              <a:pathLst>
                <a:path w="1290320" h="2376804">
                  <a:moveTo>
                    <a:pt x="1041908" y="10083"/>
                  </a:moveTo>
                  <a:lnTo>
                    <a:pt x="1018603" y="0"/>
                  </a:lnTo>
                  <a:lnTo>
                    <a:pt x="23317" y="2301786"/>
                  </a:lnTo>
                  <a:lnTo>
                    <a:pt x="0" y="2291715"/>
                  </a:lnTo>
                  <a:lnTo>
                    <a:pt x="4737" y="2376779"/>
                  </a:lnTo>
                  <a:lnTo>
                    <a:pt x="68072" y="2323528"/>
                  </a:lnTo>
                  <a:lnTo>
                    <a:pt x="69938" y="2321953"/>
                  </a:lnTo>
                  <a:lnTo>
                    <a:pt x="46634" y="2311870"/>
                  </a:lnTo>
                  <a:lnTo>
                    <a:pt x="1041908" y="10083"/>
                  </a:lnTo>
                  <a:close/>
                </a:path>
                <a:path w="1290320" h="2376804">
                  <a:moveTo>
                    <a:pt x="1290027" y="8839"/>
                  </a:moveTo>
                  <a:lnTo>
                    <a:pt x="1265783" y="1257"/>
                  </a:lnTo>
                  <a:lnTo>
                    <a:pt x="545617" y="2300262"/>
                  </a:lnTo>
                  <a:lnTo>
                    <a:pt x="521373" y="2292667"/>
                  </a:lnTo>
                  <a:lnTo>
                    <a:pt x="534949" y="2376767"/>
                  </a:lnTo>
                  <a:lnTo>
                    <a:pt x="589724" y="2319972"/>
                  </a:lnTo>
                  <a:lnTo>
                    <a:pt x="594093" y="2315451"/>
                  </a:lnTo>
                  <a:lnTo>
                    <a:pt x="569849" y="2307856"/>
                  </a:lnTo>
                  <a:lnTo>
                    <a:pt x="1290027" y="8839"/>
                  </a:lnTo>
                  <a:close/>
                </a:path>
              </a:pathLst>
            </a:custGeom>
            <a:solidFill>
              <a:srgbClr val="B50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40891" y="4267200"/>
              <a:ext cx="2317750" cy="952500"/>
            </a:xfrm>
            <a:custGeom>
              <a:avLst/>
              <a:gdLst/>
              <a:ahLst/>
              <a:cxnLst/>
              <a:rect l="l" t="t" r="r" b="b"/>
              <a:pathLst>
                <a:path w="2317750" h="952500">
                  <a:moveTo>
                    <a:pt x="1981212" y="0"/>
                  </a:moveTo>
                  <a:lnTo>
                    <a:pt x="635010" y="0"/>
                  </a:lnTo>
                  <a:lnTo>
                    <a:pt x="574491" y="2557"/>
                  </a:lnTo>
                  <a:lnTo>
                    <a:pt x="517537" y="9932"/>
                  </a:lnTo>
                  <a:lnTo>
                    <a:pt x="465096" y="21676"/>
                  </a:lnTo>
                  <a:lnTo>
                    <a:pt x="418118" y="37339"/>
                  </a:lnTo>
                  <a:lnTo>
                    <a:pt x="377553" y="56473"/>
                  </a:lnTo>
                  <a:lnTo>
                    <a:pt x="344350" y="78630"/>
                  </a:lnTo>
                  <a:lnTo>
                    <a:pt x="303826" y="130217"/>
                  </a:lnTo>
                  <a:lnTo>
                    <a:pt x="298405" y="158750"/>
                  </a:lnTo>
                  <a:lnTo>
                    <a:pt x="0" y="298670"/>
                  </a:lnTo>
                  <a:lnTo>
                    <a:pt x="298405" y="396875"/>
                  </a:lnTo>
                  <a:lnTo>
                    <a:pt x="298405" y="793750"/>
                  </a:lnTo>
                  <a:lnTo>
                    <a:pt x="303826" y="822282"/>
                  </a:lnTo>
                  <a:lnTo>
                    <a:pt x="344350" y="873869"/>
                  </a:lnTo>
                  <a:lnTo>
                    <a:pt x="377553" y="896026"/>
                  </a:lnTo>
                  <a:lnTo>
                    <a:pt x="418118" y="915160"/>
                  </a:lnTo>
                  <a:lnTo>
                    <a:pt x="465096" y="930823"/>
                  </a:lnTo>
                  <a:lnTo>
                    <a:pt x="517537" y="942567"/>
                  </a:lnTo>
                  <a:lnTo>
                    <a:pt x="574491" y="949942"/>
                  </a:lnTo>
                  <a:lnTo>
                    <a:pt x="635010" y="952500"/>
                  </a:lnTo>
                  <a:lnTo>
                    <a:pt x="1981212" y="952500"/>
                  </a:lnTo>
                  <a:lnTo>
                    <a:pt x="2041699" y="949942"/>
                  </a:lnTo>
                  <a:lnTo>
                    <a:pt x="2098628" y="942567"/>
                  </a:lnTo>
                  <a:lnTo>
                    <a:pt x="2151050" y="930823"/>
                  </a:lnTo>
                  <a:lnTo>
                    <a:pt x="2198014" y="915160"/>
                  </a:lnTo>
                  <a:lnTo>
                    <a:pt x="2238570" y="896026"/>
                  </a:lnTo>
                  <a:lnTo>
                    <a:pt x="2271768" y="873869"/>
                  </a:lnTo>
                  <a:lnTo>
                    <a:pt x="2312288" y="822282"/>
                  </a:lnTo>
                  <a:lnTo>
                    <a:pt x="2317709" y="793750"/>
                  </a:lnTo>
                  <a:lnTo>
                    <a:pt x="2317709" y="158750"/>
                  </a:lnTo>
                  <a:lnTo>
                    <a:pt x="2296657" y="103360"/>
                  </a:lnTo>
                  <a:lnTo>
                    <a:pt x="2238570" y="56473"/>
                  </a:lnTo>
                  <a:lnTo>
                    <a:pt x="2198014" y="37339"/>
                  </a:lnTo>
                  <a:lnTo>
                    <a:pt x="2151050" y="21676"/>
                  </a:lnTo>
                  <a:lnTo>
                    <a:pt x="2098628" y="9932"/>
                  </a:lnTo>
                  <a:lnTo>
                    <a:pt x="2041699" y="2557"/>
                  </a:lnTo>
                  <a:lnTo>
                    <a:pt x="1981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40891" y="4267200"/>
              <a:ext cx="2317750" cy="952500"/>
            </a:xfrm>
            <a:custGeom>
              <a:avLst/>
              <a:gdLst/>
              <a:ahLst/>
              <a:cxnLst/>
              <a:rect l="l" t="t" r="r" b="b"/>
              <a:pathLst>
                <a:path w="2317750" h="952500">
                  <a:moveTo>
                    <a:pt x="635009" y="0"/>
                  </a:moveTo>
                  <a:lnTo>
                    <a:pt x="574490" y="2558"/>
                  </a:lnTo>
                  <a:lnTo>
                    <a:pt x="517536" y="9932"/>
                  </a:lnTo>
                  <a:lnTo>
                    <a:pt x="465095" y="21676"/>
                  </a:lnTo>
                  <a:lnTo>
                    <a:pt x="418118" y="37339"/>
                  </a:lnTo>
                  <a:lnTo>
                    <a:pt x="377553" y="56473"/>
                  </a:lnTo>
                  <a:lnTo>
                    <a:pt x="344350" y="78630"/>
                  </a:lnTo>
                  <a:lnTo>
                    <a:pt x="303826" y="130217"/>
                  </a:lnTo>
                  <a:lnTo>
                    <a:pt x="298405" y="158750"/>
                  </a:lnTo>
                  <a:lnTo>
                    <a:pt x="0" y="298670"/>
                  </a:lnTo>
                  <a:lnTo>
                    <a:pt x="298405" y="396875"/>
                  </a:lnTo>
                  <a:lnTo>
                    <a:pt x="298405" y="793750"/>
                  </a:lnTo>
                  <a:lnTo>
                    <a:pt x="303826" y="822282"/>
                  </a:lnTo>
                  <a:lnTo>
                    <a:pt x="344350" y="873869"/>
                  </a:lnTo>
                  <a:lnTo>
                    <a:pt x="377553" y="896026"/>
                  </a:lnTo>
                  <a:lnTo>
                    <a:pt x="418118" y="915160"/>
                  </a:lnTo>
                  <a:lnTo>
                    <a:pt x="465095" y="930823"/>
                  </a:lnTo>
                  <a:lnTo>
                    <a:pt x="517536" y="942567"/>
                  </a:lnTo>
                  <a:lnTo>
                    <a:pt x="574490" y="949942"/>
                  </a:lnTo>
                  <a:lnTo>
                    <a:pt x="635009" y="952500"/>
                  </a:lnTo>
                  <a:lnTo>
                    <a:pt x="1981213" y="952500"/>
                  </a:lnTo>
                  <a:lnTo>
                    <a:pt x="2041699" y="949942"/>
                  </a:lnTo>
                  <a:lnTo>
                    <a:pt x="2098629" y="942567"/>
                  </a:lnTo>
                  <a:lnTo>
                    <a:pt x="2151051" y="930823"/>
                  </a:lnTo>
                  <a:lnTo>
                    <a:pt x="2198015" y="915160"/>
                  </a:lnTo>
                  <a:lnTo>
                    <a:pt x="2238571" y="896026"/>
                  </a:lnTo>
                  <a:lnTo>
                    <a:pt x="2271769" y="873869"/>
                  </a:lnTo>
                  <a:lnTo>
                    <a:pt x="2312288" y="822282"/>
                  </a:lnTo>
                  <a:lnTo>
                    <a:pt x="2317710" y="793750"/>
                  </a:lnTo>
                  <a:lnTo>
                    <a:pt x="2317710" y="158750"/>
                  </a:lnTo>
                  <a:lnTo>
                    <a:pt x="2296658" y="103360"/>
                  </a:lnTo>
                  <a:lnTo>
                    <a:pt x="2238571" y="56473"/>
                  </a:lnTo>
                  <a:lnTo>
                    <a:pt x="2198015" y="37339"/>
                  </a:lnTo>
                  <a:lnTo>
                    <a:pt x="2151051" y="21676"/>
                  </a:lnTo>
                  <a:lnTo>
                    <a:pt x="2098629" y="9932"/>
                  </a:lnTo>
                  <a:lnTo>
                    <a:pt x="2041699" y="2558"/>
                  </a:lnTo>
                  <a:lnTo>
                    <a:pt x="1981213" y="0"/>
                  </a:lnTo>
                  <a:lnTo>
                    <a:pt x="635009" y="0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9801225" y="4362196"/>
            <a:ext cx="1695450" cy="714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635" algn="ctr">
              <a:lnSpc>
                <a:spcPct val="91300"/>
              </a:lnSpc>
              <a:spcBef>
                <a:spcPts val="265"/>
              </a:spcBef>
            </a:pPr>
            <a:r>
              <a:rPr sz="1600" spc="-10" dirty="0">
                <a:latin typeface="Times New Roman"/>
                <a:cs typeface="Times New Roman"/>
              </a:rPr>
              <a:t>lost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partitions recomputed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other </a:t>
            </a:r>
            <a:r>
              <a:rPr sz="1600" spc="-10" dirty="0">
                <a:latin typeface="Times New Roman"/>
                <a:cs typeface="Times New Roman"/>
              </a:rPr>
              <a:t>workers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103" name="object 103"/>
          <p:cNvSpPr txBox="1"/>
          <p:nvPr/>
        </p:nvSpPr>
        <p:spPr>
          <a:xfrm>
            <a:off x="6174581" y="1481835"/>
            <a:ext cx="833755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4300" marR="5080" indent="-101600">
              <a:lnSpc>
                <a:spcPct val="102699"/>
              </a:lnSpc>
              <a:spcBef>
                <a:spcPts val="25"/>
              </a:spcBef>
            </a:pPr>
            <a:r>
              <a:rPr sz="2200" spc="-10" dirty="0">
                <a:latin typeface="Arial"/>
                <a:cs typeface="Arial"/>
              </a:rPr>
              <a:t>tweets </a:t>
            </a:r>
            <a:r>
              <a:rPr sz="2200" spc="-25" dirty="0">
                <a:latin typeface="Arial"/>
                <a:cs typeface="Arial"/>
              </a:rPr>
              <a:t>RDD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02337" y="3883660"/>
            <a:ext cx="1254125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24485" marR="5080" indent="-312420">
              <a:lnSpc>
                <a:spcPct val="101800"/>
              </a:lnSpc>
              <a:spcBef>
                <a:spcPts val="50"/>
              </a:spcBef>
            </a:pPr>
            <a:r>
              <a:rPr sz="2200" spc="-10" dirty="0">
                <a:latin typeface="Arial"/>
                <a:cs typeface="Arial"/>
              </a:rPr>
              <a:t>hashTags </a:t>
            </a:r>
            <a:r>
              <a:rPr sz="2200" spc="-25" dirty="0">
                <a:latin typeface="Arial"/>
                <a:cs typeface="Arial"/>
              </a:rPr>
              <a:t>RDD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1191497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Key</a:t>
            </a:r>
            <a:r>
              <a:rPr sz="4000" spc="-145" dirty="0"/>
              <a:t> </a:t>
            </a:r>
            <a:r>
              <a:rPr sz="4000" spc="-10" dirty="0"/>
              <a:t>concepts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1958001"/>
            <a:ext cx="10133098" cy="422936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180"/>
              </a:spcBef>
              <a:buClr>
                <a:srgbClr val="7F7F7F"/>
              </a:buClr>
              <a:buFont typeface="Arial"/>
              <a:buChar char="•"/>
              <a:tabLst>
                <a:tab pos="423545" algn="l"/>
              </a:tabLst>
            </a:pP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DStream</a:t>
            </a:r>
            <a:r>
              <a:rPr sz="20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sequence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RDDs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representing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stream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815"/>
              </a:spcBef>
              <a:buChar char="•"/>
              <a:tabLst>
                <a:tab pos="996315" algn="l"/>
              </a:tabLst>
            </a:pP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Twitter,</a:t>
            </a:r>
            <a:r>
              <a:rPr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HDFS,</a:t>
            </a:r>
            <a:r>
              <a:rPr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Kafka,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Flume,</a:t>
            </a:r>
            <a:r>
              <a:rPr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ZeroMQ,</a:t>
            </a:r>
            <a:r>
              <a:rPr spc="-9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Akka</a:t>
            </a:r>
            <a:r>
              <a:rPr spc="-9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Actor,</a:t>
            </a:r>
            <a:r>
              <a:rPr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TCP</a:t>
            </a:r>
            <a:r>
              <a:rPr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sockets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C0F20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50"/>
              </a:spcBef>
              <a:buClr>
                <a:srgbClr val="0C0F20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423545" algn="l"/>
              </a:tabLst>
            </a:pPr>
            <a:r>
              <a:rPr sz="2000" b="1" spc="-10" dirty="0">
                <a:solidFill>
                  <a:srgbClr val="0C0F20"/>
                </a:solidFill>
                <a:latin typeface="Arial"/>
                <a:cs typeface="Arial"/>
              </a:rPr>
              <a:t>Transformations</a:t>
            </a:r>
            <a:r>
              <a:rPr sz="20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modify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from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on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DStream</a:t>
            </a:r>
            <a:r>
              <a:rPr sz="20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C0F20"/>
                </a:solidFill>
                <a:latin typeface="Arial"/>
                <a:cs typeface="Arial"/>
              </a:rPr>
              <a:t>another</a:t>
            </a:r>
            <a:endParaRPr sz="20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790"/>
              </a:spcBef>
              <a:buChar char="•"/>
              <a:tabLst>
                <a:tab pos="996315" algn="l"/>
              </a:tabLst>
            </a:pP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Standard</a:t>
            </a:r>
            <a:r>
              <a:rPr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RDD</a:t>
            </a:r>
            <a:r>
              <a:rPr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operations</a:t>
            </a:r>
            <a:r>
              <a:rPr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map,</a:t>
            </a:r>
            <a:r>
              <a:rPr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countByValue,</a:t>
            </a:r>
            <a:r>
              <a:rPr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reduce,</a:t>
            </a:r>
            <a:r>
              <a:rPr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join,</a:t>
            </a:r>
            <a:r>
              <a:rPr spc="-50" dirty="0">
                <a:solidFill>
                  <a:srgbClr val="0C0F20"/>
                </a:solidFill>
                <a:latin typeface="Arial"/>
                <a:cs typeface="Arial"/>
              </a:rPr>
              <a:t> …</a:t>
            </a:r>
            <a:endParaRPr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910"/>
              </a:spcBef>
              <a:buChar char="•"/>
              <a:tabLst>
                <a:tab pos="996315" algn="l"/>
              </a:tabLst>
            </a:pP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Stateful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operations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window,</a:t>
            </a:r>
            <a:r>
              <a:rPr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countByValueAndWindow, </a:t>
            </a:r>
            <a:r>
              <a:rPr spc="-50" dirty="0">
                <a:solidFill>
                  <a:srgbClr val="0C0F20"/>
                </a:solidFill>
                <a:latin typeface="Arial"/>
                <a:cs typeface="Arial"/>
              </a:rPr>
              <a:t>…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C0F20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50"/>
              </a:spcBef>
              <a:buClr>
                <a:srgbClr val="0C0F20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423545" algn="l"/>
              </a:tabLst>
            </a:pP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Output</a:t>
            </a:r>
            <a:r>
              <a:rPr sz="20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Operations</a:t>
            </a:r>
            <a:r>
              <a:rPr sz="20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z="20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send</a:t>
            </a:r>
            <a:r>
              <a:rPr sz="2000" b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000" b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0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C0F20"/>
                </a:solidFill>
                <a:latin typeface="Arial"/>
                <a:cs typeface="Arial"/>
              </a:rPr>
              <a:t>external</a:t>
            </a:r>
            <a:r>
              <a:rPr sz="20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C0F20"/>
                </a:solidFill>
                <a:latin typeface="Arial"/>
                <a:cs typeface="Arial"/>
              </a:rPr>
              <a:t>entity</a:t>
            </a:r>
            <a:endParaRPr sz="2000" dirty="0">
              <a:latin typeface="Arial"/>
              <a:cs typeface="Arial"/>
            </a:endParaRPr>
          </a:p>
          <a:p>
            <a:pPr marL="1028065" lvl="1" indent="-380365">
              <a:lnSpc>
                <a:spcPct val="100000"/>
              </a:lnSpc>
              <a:spcBef>
                <a:spcPts val="885"/>
              </a:spcBef>
              <a:buChar char="•"/>
              <a:tabLst>
                <a:tab pos="1028065" algn="l"/>
              </a:tabLst>
            </a:pP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saveAsHadoopFiles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saves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HDFS</a:t>
            </a:r>
            <a:endParaRPr dirty="0">
              <a:latin typeface="Arial"/>
              <a:cs typeface="Arial"/>
            </a:endParaRPr>
          </a:p>
          <a:p>
            <a:pPr marL="1028065" lvl="1" indent="-380365">
              <a:lnSpc>
                <a:spcPct val="100000"/>
              </a:lnSpc>
              <a:spcBef>
                <a:spcPts val="815"/>
              </a:spcBef>
              <a:buChar char="•"/>
              <a:tabLst>
                <a:tab pos="1028065" algn="l"/>
              </a:tabLst>
            </a:pP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foreach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do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anything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with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each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batch</a:t>
            </a:r>
            <a:r>
              <a:rPr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results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</a:t>
            </a:r>
            <a:r>
              <a:rPr sz="4000" spc="-105" dirty="0"/>
              <a:t> </a:t>
            </a:r>
            <a:r>
              <a:rPr sz="4000" dirty="0"/>
              <a:t>is</a:t>
            </a:r>
            <a:r>
              <a:rPr sz="4000" spc="-110" dirty="0"/>
              <a:t> </a:t>
            </a:r>
            <a:r>
              <a:rPr sz="4000" dirty="0"/>
              <a:t>Spark</a:t>
            </a:r>
            <a:r>
              <a:rPr sz="4000" spc="-110" dirty="0"/>
              <a:t> </a:t>
            </a:r>
            <a:r>
              <a:rPr sz="4000" spc="-10" dirty="0"/>
              <a:t>Streaming?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47316"/>
            <a:ext cx="7765415" cy="294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Framework</a:t>
            </a:r>
            <a:r>
              <a:rPr sz="26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for</a:t>
            </a:r>
            <a:r>
              <a:rPr sz="26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large</a:t>
            </a:r>
            <a:r>
              <a:rPr sz="26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scale</a:t>
            </a:r>
            <a:r>
              <a:rPr sz="26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C0F20"/>
                </a:solidFill>
                <a:latin typeface="Arial"/>
                <a:cs typeface="Arial"/>
              </a:rPr>
              <a:t>stream</a:t>
            </a:r>
            <a:r>
              <a:rPr sz="26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C0F20"/>
                </a:solidFill>
                <a:latin typeface="Arial"/>
                <a:cs typeface="Arial"/>
              </a:rPr>
              <a:t>processing</a:t>
            </a:r>
            <a:endParaRPr sz="2600" dirty="0">
              <a:latin typeface="Arial"/>
              <a:cs typeface="Arial"/>
            </a:endParaRPr>
          </a:p>
          <a:p>
            <a:pPr marL="817244" lvl="1" indent="-334645">
              <a:lnSpc>
                <a:spcPct val="100000"/>
              </a:lnSpc>
              <a:spcBef>
                <a:spcPts val="1880"/>
              </a:spcBef>
              <a:buClr>
                <a:srgbClr val="000000"/>
              </a:buClr>
              <a:buChar char="•"/>
              <a:tabLst>
                <a:tab pos="817244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Scales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100s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nodes</a:t>
            </a:r>
            <a:endParaRPr sz="1800" dirty="0">
              <a:latin typeface="Arial"/>
              <a:cs typeface="Arial"/>
            </a:endParaRPr>
          </a:p>
          <a:p>
            <a:pPr marL="817244" lvl="1" indent="-334645">
              <a:lnSpc>
                <a:spcPct val="100000"/>
              </a:lnSpc>
              <a:spcBef>
                <a:spcPts val="1725"/>
              </a:spcBef>
              <a:buClr>
                <a:srgbClr val="000000"/>
              </a:buClr>
              <a:buChar char="•"/>
              <a:tabLst>
                <a:tab pos="817244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Can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achieve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second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scale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latencies</a:t>
            </a:r>
            <a:endParaRPr sz="1800" dirty="0">
              <a:latin typeface="Arial"/>
              <a:cs typeface="Arial"/>
            </a:endParaRPr>
          </a:p>
          <a:p>
            <a:pPr marL="817244" lvl="1" indent="-334645">
              <a:lnSpc>
                <a:spcPct val="100000"/>
              </a:lnSpc>
              <a:spcBef>
                <a:spcPts val="1850"/>
              </a:spcBef>
              <a:buClr>
                <a:srgbClr val="000000"/>
              </a:buClr>
              <a:buChar char="•"/>
              <a:tabLst>
                <a:tab pos="817244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Integrates</a:t>
            </a:r>
            <a:r>
              <a:rPr sz="18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with</a:t>
            </a:r>
            <a:r>
              <a:rPr sz="18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Spark’s</a:t>
            </a:r>
            <a:r>
              <a:rPr sz="18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batch</a:t>
            </a:r>
            <a:r>
              <a:rPr sz="18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interactive</a:t>
            </a:r>
            <a:r>
              <a:rPr sz="18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processing</a:t>
            </a:r>
            <a:endParaRPr sz="1800" dirty="0">
              <a:latin typeface="Arial"/>
              <a:cs typeface="Arial"/>
            </a:endParaRPr>
          </a:p>
          <a:p>
            <a:pPr marL="817244" lvl="1" indent="-334645">
              <a:lnSpc>
                <a:spcPct val="100000"/>
              </a:lnSpc>
              <a:spcBef>
                <a:spcPts val="1850"/>
              </a:spcBef>
              <a:buClr>
                <a:srgbClr val="000000"/>
              </a:buClr>
              <a:buChar char="•"/>
              <a:tabLst>
                <a:tab pos="817244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Provides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simple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batch-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like</a:t>
            </a:r>
            <a:r>
              <a:rPr sz="1800" spc="-1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API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implementing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complex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algorithm</a:t>
            </a:r>
            <a:endParaRPr sz="1800" dirty="0">
              <a:latin typeface="Arial"/>
              <a:cs typeface="Arial"/>
            </a:endParaRPr>
          </a:p>
          <a:p>
            <a:pPr marL="817244" lvl="1" indent="-334645">
              <a:lnSpc>
                <a:spcPct val="100000"/>
              </a:lnSpc>
              <a:spcBef>
                <a:spcPts val="1725"/>
              </a:spcBef>
              <a:buClr>
                <a:srgbClr val="000000"/>
              </a:buClr>
              <a:buChar char="•"/>
              <a:tabLst>
                <a:tab pos="817244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Can</a:t>
            </a:r>
            <a:r>
              <a:rPr sz="18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absorb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live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streams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from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Kafka,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Flume,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ZeroMQ,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5093" y="3788664"/>
            <a:ext cx="11547475" cy="3069590"/>
            <a:chOff x="645093" y="3788664"/>
            <a:chExt cx="11547475" cy="306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093" y="6019793"/>
              <a:ext cx="912774" cy="838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8391" y="3788664"/>
              <a:ext cx="1152143" cy="326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628" y="3809639"/>
              <a:ext cx="1112840" cy="2849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17628" y="380963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9" y="284958"/>
                  </a:lnTo>
                  <a:lnTo>
                    <a:pt x="1091083" y="282158"/>
                  </a:lnTo>
                  <a:lnTo>
                    <a:pt x="1102400" y="274524"/>
                  </a:lnTo>
                  <a:lnTo>
                    <a:pt x="1110037" y="263202"/>
                  </a:lnTo>
                  <a:lnTo>
                    <a:pt x="1112840" y="249338"/>
                  </a:lnTo>
                  <a:lnTo>
                    <a:pt x="1112840" y="35619"/>
                  </a:lnTo>
                  <a:lnTo>
                    <a:pt x="1110037" y="21755"/>
                  </a:lnTo>
                  <a:lnTo>
                    <a:pt x="1102400" y="10433"/>
                  </a:lnTo>
                  <a:lnTo>
                    <a:pt x="1091083" y="2799"/>
                  </a:lnTo>
                  <a:lnTo>
                    <a:pt x="1077239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3128" y="3794760"/>
              <a:ext cx="42672" cy="320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74047" y="380963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2688" y="3788664"/>
              <a:ext cx="39624" cy="3200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2179" y="380328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1855" y="3800856"/>
              <a:ext cx="42672" cy="3200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02585" y="3814400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7711" y="3788664"/>
              <a:ext cx="1155191" cy="3261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853" y="3809639"/>
              <a:ext cx="1112840" cy="2849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98853" y="3809639"/>
              <a:ext cx="1113155" cy="285115"/>
            </a:xfrm>
            <a:custGeom>
              <a:avLst/>
              <a:gdLst/>
              <a:ahLst/>
              <a:cxnLst/>
              <a:rect l="l" t="t" r="r" b="b"/>
              <a:pathLst>
                <a:path w="1113154" h="285114">
                  <a:moveTo>
                    <a:pt x="35600" y="0"/>
                  </a:moveTo>
                  <a:lnTo>
                    <a:pt x="21756" y="2799"/>
                  </a:lnTo>
                  <a:lnTo>
                    <a:pt x="10439" y="10433"/>
                  </a:lnTo>
                  <a:lnTo>
                    <a:pt x="2802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2" y="263202"/>
                  </a:lnTo>
                  <a:lnTo>
                    <a:pt x="10439" y="274524"/>
                  </a:lnTo>
                  <a:lnTo>
                    <a:pt x="21756" y="282158"/>
                  </a:lnTo>
                  <a:lnTo>
                    <a:pt x="35600" y="284958"/>
                  </a:lnTo>
                  <a:lnTo>
                    <a:pt x="1077239" y="284958"/>
                  </a:lnTo>
                  <a:lnTo>
                    <a:pt x="1091083" y="282158"/>
                  </a:lnTo>
                  <a:lnTo>
                    <a:pt x="1102400" y="274524"/>
                  </a:lnTo>
                  <a:lnTo>
                    <a:pt x="1110037" y="263202"/>
                  </a:lnTo>
                  <a:lnTo>
                    <a:pt x="1112840" y="249338"/>
                  </a:lnTo>
                  <a:lnTo>
                    <a:pt x="1112840" y="35619"/>
                  </a:lnTo>
                  <a:lnTo>
                    <a:pt x="1110037" y="21755"/>
                  </a:lnTo>
                  <a:lnTo>
                    <a:pt x="1102400" y="10433"/>
                  </a:lnTo>
                  <a:lnTo>
                    <a:pt x="1091083" y="2799"/>
                  </a:lnTo>
                  <a:lnTo>
                    <a:pt x="1077239" y="0"/>
                  </a:lnTo>
                  <a:lnTo>
                    <a:pt x="35600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5496" y="3794760"/>
              <a:ext cx="39624" cy="320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55272" y="380963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2008" y="3788664"/>
              <a:ext cx="42672" cy="3200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43404" y="380328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4223" y="3800856"/>
              <a:ext cx="39624" cy="3200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83810" y="3814400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57616" y="3788664"/>
              <a:ext cx="1152144" cy="3261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8504" y="3809639"/>
              <a:ext cx="1112046" cy="2849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78503" y="3809639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8"/>
                  </a:lnTo>
                  <a:lnTo>
                    <a:pt x="2801" y="263202"/>
                  </a:lnTo>
                  <a:lnTo>
                    <a:pt x="10438" y="274524"/>
                  </a:lnTo>
                  <a:lnTo>
                    <a:pt x="21763" y="282158"/>
                  </a:lnTo>
                  <a:lnTo>
                    <a:pt x="35626" y="284958"/>
                  </a:lnTo>
                  <a:lnTo>
                    <a:pt x="1076419" y="284958"/>
                  </a:lnTo>
                  <a:lnTo>
                    <a:pt x="1090282" y="282158"/>
                  </a:lnTo>
                  <a:lnTo>
                    <a:pt x="1101607" y="274524"/>
                  </a:lnTo>
                  <a:lnTo>
                    <a:pt x="1109244" y="263202"/>
                  </a:lnTo>
                  <a:lnTo>
                    <a:pt x="1112046" y="249338"/>
                  </a:lnTo>
                  <a:lnTo>
                    <a:pt x="1112046" y="35619"/>
                  </a:lnTo>
                  <a:lnTo>
                    <a:pt x="1109244" y="21755"/>
                  </a:lnTo>
                  <a:lnTo>
                    <a:pt x="1101607" y="10433"/>
                  </a:lnTo>
                  <a:lnTo>
                    <a:pt x="1090282" y="2799"/>
                  </a:lnTo>
                  <a:lnTo>
                    <a:pt x="1076419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15400" y="3794760"/>
              <a:ext cx="39624" cy="32003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934922" y="380963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1911" y="3788664"/>
              <a:ext cx="42672" cy="3200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223056" y="380328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44128" y="3800856"/>
              <a:ext cx="39624" cy="32003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3461" y="3814400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8"/>
                  </a:lnTo>
                </a:path>
              </a:pathLst>
            </a:custGeom>
            <a:ln w="12700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0451" y="4475785"/>
              <a:ext cx="1173481" cy="3444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47546" y="4094142"/>
              <a:ext cx="76200" cy="401320"/>
            </a:xfrm>
            <a:custGeom>
              <a:avLst/>
              <a:gdLst/>
              <a:ahLst/>
              <a:cxnLst/>
              <a:rect l="l" t="t" r="r" b="b"/>
              <a:pathLst>
                <a:path w="76200" h="401320">
                  <a:moveTo>
                    <a:pt x="25384" y="325598"/>
                  </a:moveTo>
                  <a:lnTo>
                    <a:pt x="0" y="326503"/>
                  </a:lnTo>
                  <a:lnTo>
                    <a:pt x="40791" y="401298"/>
                  </a:lnTo>
                  <a:lnTo>
                    <a:pt x="69535" y="338291"/>
                  </a:lnTo>
                  <a:lnTo>
                    <a:pt x="25836" y="338291"/>
                  </a:lnTo>
                  <a:lnTo>
                    <a:pt x="25416" y="326503"/>
                  </a:lnTo>
                  <a:lnTo>
                    <a:pt x="25384" y="325598"/>
                  </a:lnTo>
                  <a:close/>
                </a:path>
                <a:path w="76200" h="401320">
                  <a:moveTo>
                    <a:pt x="50767" y="324693"/>
                  </a:moveTo>
                  <a:lnTo>
                    <a:pt x="25384" y="325598"/>
                  </a:lnTo>
                  <a:lnTo>
                    <a:pt x="25804" y="337385"/>
                  </a:lnTo>
                  <a:lnTo>
                    <a:pt x="25836" y="338291"/>
                  </a:lnTo>
                  <a:lnTo>
                    <a:pt x="51220" y="337385"/>
                  </a:lnTo>
                  <a:lnTo>
                    <a:pt x="50832" y="326503"/>
                  </a:lnTo>
                  <a:lnTo>
                    <a:pt x="50767" y="324693"/>
                  </a:lnTo>
                  <a:close/>
                </a:path>
                <a:path w="76200" h="401320">
                  <a:moveTo>
                    <a:pt x="76151" y="323789"/>
                  </a:moveTo>
                  <a:lnTo>
                    <a:pt x="50767" y="324693"/>
                  </a:lnTo>
                  <a:lnTo>
                    <a:pt x="51220" y="337385"/>
                  </a:lnTo>
                  <a:lnTo>
                    <a:pt x="25836" y="338291"/>
                  </a:lnTo>
                  <a:lnTo>
                    <a:pt x="69535" y="338291"/>
                  </a:lnTo>
                  <a:lnTo>
                    <a:pt x="76151" y="323789"/>
                  </a:lnTo>
                  <a:close/>
                </a:path>
                <a:path w="76200" h="401320">
                  <a:moveTo>
                    <a:pt x="39193" y="0"/>
                  </a:moveTo>
                  <a:lnTo>
                    <a:pt x="13809" y="905"/>
                  </a:lnTo>
                  <a:lnTo>
                    <a:pt x="25319" y="323789"/>
                  </a:lnTo>
                  <a:lnTo>
                    <a:pt x="25384" y="325598"/>
                  </a:lnTo>
                  <a:lnTo>
                    <a:pt x="50767" y="324693"/>
                  </a:lnTo>
                  <a:lnTo>
                    <a:pt x="39225" y="905"/>
                  </a:lnTo>
                  <a:lnTo>
                    <a:pt x="39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9064" y="1994915"/>
            <a:ext cx="10083800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1465" indent="-278765">
              <a:lnSpc>
                <a:spcPct val="100000"/>
              </a:lnSpc>
              <a:spcBef>
                <a:spcPts val="1300"/>
              </a:spcBef>
              <a:buSzPct val="95000"/>
              <a:buAutoNum type="arabicPeriod"/>
              <a:tabLst>
                <a:tab pos="291465" algn="l"/>
                <a:tab pos="850265" algn="l"/>
                <a:tab pos="1828164" algn="l"/>
                <a:tab pos="2107565" algn="l"/>
                <a:tab pos="5879465" algn="l"/>
                <a:tab pos="7416165" algn="l"/>
                <a:tab pos="86734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20" dirty="0">
                <a:solidFill>
                  <a:srgbClr val="7F7F7F"/>
                </a:solidFill>
                <a:latin typeface="Arial"/>
                <a:cs typeface="Arial"/>
              </a:rPr>
              <a:t>tweets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95" dirty="0">
                <a:solidFill>
                  <a:srgbClr val="7F7F7F"/>
                </a:solidFill>
                <a:latin typeface="Arial"/>
                <a:cs typeface="Arial"/>
              </a:rPr>
              <a:t>ssc.twitterStream(&lt;Twitter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username&gt;,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85" dirty="0">
                <a:solidFill>
                  <a:srgbClr val="7F7F7F"/>
                </a:solidFill>
                <a:latin typeface="Arial"/>
                <a:cs typeface="Arial"/>
              </a:rPr>
              <a:t>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7F7F7F"/>
                </a:solidFill>
                <a:latin typeface="Arial"/>
                <a:cs typeface="Arial"/>
              </a:rPr>
              <a:t>password&gt;)</a:t>
            </a:r>
            <a:endParaRPr sz="20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1200"/>
              </a:spcBef>
              <a:buSzPct val="95000"/>
              <a:buAutoNum type="arabicPeriod"/>
              <a:tabLst>
                <a:tab pos="291465" algn="l"/>
                <a:tab pos="850265" algn="l"/>
                <a:tab pos="2107565" algn="l"/>
                <a:tab pos="2386965" algn="l"/>
                <a:tab pos="4482465" algn="l"/>
                <a:tab pos="5600065" algn="l"/>
                <a:tab pos="60191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hashTags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60" dirty="0">
                <a:solidFill>
                  <a:srgbClr val="7F7F7F"/>
                </a:solidFill>
                <a:latin typeface="Arial"/>
                <a:cs typeface="Arial"/>
              </a:rPr>
              <a:t>tweets.flatMap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225" dirty="0">
                <a:solidFill>
                  <a:srgbClr val="7F7F7F"/>
                </a:solidFill>
                <a:latin typeface="Arial"/>
                <a:cs typeface="Arial"/>
              </a:rPr>
              <a:t>(status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7F7F7F"/>
                </a:solidFill>
                <a:latin typeface="Arial"/>
                <a:cs typeface="Arial"/>
              </a:rPr>
              <a:t>=&gt;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75" dirty="0">
                <a:solidFill>
                  <a:srgbClr val="7F7F7F"/>
                </a:solidFill>
                <a:latin typeface="Arial"/>
                <a:cs typeface="Arial"/>
              </a:rPr>
              <a:t>getTags(status))</a:t>
            </a:r>
            <a:endParaRPr sz="20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1200"/>
              </a:spcBef>
              <a:buClr>
                <a:srgbClr val="7F7F7F"/>
              </a:buClr>
              <a:buSzPct val="95000"/>
              <a:buAutoNum type="arabicPeriod"/>
              <a:tabLst>
                <a:tab pos="291465" algn="l"/>
                <a:tab pos="850265" algn="l"/>
                <a:tab pos="2247265" algn="l"/>
                <a:tab pos="2526665" algn="l"/>
              </a:tabLst>
            </a:pPr>
            <a:r>
              <a:rPr sz="2000" spc="21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B50B1B"/>
                </a:solidFill>
                <a:latin typeface="Arial"/>
                <a:cs typeface="Arial"/>
              </a:rPr>
              <a:t>tagCounts</a:t>
            </a:r>
            <a:r>
              <a:rPr sz="2000" dirty="0">
                <a:solidFill>
                  <a:srgbClr val="B50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8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2000" spc="8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80" dirty="0">
                <a:solidFill>
                  <a:srgbClr val="1D86CD"/>
                </a:solidFill>
                <a:latin typeface="Arial"/>
                <a:cs typeface="Arial"/>
              </a:rPr>
              <a:t>countByValue</a:t>
            </a:r>
            <a:r>
              <a:rPr sz="2000" spc="80" dirty="0">
                <a:solidFill>
                  <a:srgbClr val="0C0F20"/>
                </a:solidFill>
                <a:latin typeface="Arial"/>
                <a:cs typeface="Arial"/>
              </a:rPr>
              <a:t>()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40427" y="1224542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</a:t>
            </a:r>
            <a:r>
              <a:rPr sz="4000" spc="-110" dirty="0"/>
              <a:t> </a:t>
            </a:r>
            <a:r>
              <a:rPr sz="4000" dirty="0"/>
              <a:t>2</a:t>
            </a:r>
            <a:r>
              <a:rPr sz="4000" spc="-110" dirty="0"/>
              <a:t> </a:t>
            </a:r>
            <a:r>
              <a:rPr sz="4000" dirty="0"/>
              <a:t>–</a:t>
            </a:r>
            <a:r>
              <a:rPr sz="4000" spc="-110" dirty="0"/>
              <a:t> </a:t>
            </a:r>
            <a:r>
              <a:rPr sz="4000" dirty="0"/>
              <a:t>Count</a:t>
            </a:r>
            <a:r>
              <a:rPr sz="4000" spc="-100" dirty="0"/>
              <a:t> </a:t>
            </a:r>
            <a:r>
              <a:rPr sz="4000" dirty="0"/>
              <a:t>the</a:t>
            </a:r>
            <a:r>
              <a:rPr sz="4000" spc="-114" dirty="0"/>
              <a:t> </a:t>
            </a:r>
            <a:r>
              <a:rPr sz="4000" spc="-10" dirty="0"/>
              <a:t>hashtags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551041" y="4810252"/>
            <a:ext cx="421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4F81BD"/>
                </a:solidFill>
                <a:latin typeface="Arial"/>
                <a:cs typeface="Arial"/>
              </a:rPr>
              <a:t>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94357" y="4780215"/>
            <a:ext cx="1176655" cy="1425575"/>
            <a:chOff x="3894357" y="4780215"/>
            <a:chExt cx="1176655" cy="1425575"/>
          </a:xfrm>
        </p:grpSpPr>
        <p:sp>
          <p:nvSpPr>
            <p:cNvPr id="37" name="object 37"/>
            <p:cNvSpPr/>
            <p:nvPr/>
          </p:nvSpPr>
          <p:spPr>
            <a:xfrm>
              <a:off x="4445763" y="4780215"/>
              <a:ext cx="76200" cy="392430"/>
            </a:xfrm>
            <a:custGeom>
              <a:avLst/>
              <a:gdLst/>
              <a:ahLst/>
              <a:cxnLst/>
              <a:rect l="l" t="t" r="r" b="b"/>
              <a:pathLst>
                <a:path w="76200" h="392429">
                  <a:moveTo>
                    <a:pt x="0" y="315560"/>
                  </a:moveTo>
                  <a:lnTo>
                    <a:pt x="37016" y="392292"/>
                  </a:lnTo>
                  <a:lnTo>
                    <a:pt x="69802" y="328979"/>
                  </a:lnTo>
                  <a:lnTo>
                    <a:pt x="50614" y="328979"/>
                  </a:lnTo>
                  <a:lnTo>
                    <a:pt x="25217" y="328618"/>
                  </a:lnTo>
                  <a:lnTo>
                    <a:pt x="25386" y="316640"/>
                  </a:lnTo>
                  <a:lnTo>
                    <a:pt x="25397" y="315920"/>
                  </a:lnTo>
                  <a:lnTo>
                    <a:pt x="0" y="315560"/>
                  </a:lnTo>
                  <a:close/>
                </a:path>
                <a:path w="76200" h="392429">
                  <a:moveTo>
                    <a:pt x="25397" y="315920"/>
                  </a:moveTo>
                  <a:lnTo>
                    <a:pt x="25217" y="328618"/>
                  </a:lnTo>
                  <a:lnTo>
                    <a:pt x="50614" y="328979"/>
                  </a:lnTo>
                  <a:lnTo>
                    <a:pt x="50789" y="316640"/>
                  </a:lnTo>
                  <a:lnTo>
                    <a:pt x="50794" y="316280"/>
                  </a:lnTo>
                  <a:lnTo>
                    <a:pt x="25397" y="315920"/>
                  </a:lnTo>
                  <a:close/>
                </a:path>
                <a:path w="76200" h="392429">
                  <a:moveTo>
                    <a:pt x="50794" y="316280"/>
                  </a:moveTo>
                  <a:lnTo>
                    <a:pt x="50619" y="328618"/>
                  </a:lnTo>
                  <a:lnTo>
                    <a:pt x="50614" y="328979"/>
                  </a:lnTo>
                  <a:lnTo>
                    <a:pt x="69802" y="328979"/>
                  </a:lnTo>
                  <a:lnTo>
                    <a:pt x="76192" y="316640"/>
                  </a:lnTo>
                  <a:lnTo>
                    <a:pt x="50794" y="316280"/>
                  </a:lnTo>
                  <a:close/>
                </a:path>
                <a:path w="76200" h="392429">
                  <a:moveTo>
                    <a:pt x="29875" y="0"/>
                  </a:moveTo>
                  <a:lnTo>
                    <a:pt x="25402" y="315560"/>
                  </a:lnTo>
                  <a:lnTo>
                    <a:pt x="25397" y="315920"/>
                  </a:lnTo>
                  <a:lnTo>
                    <a:pt x="50794" y="316280"/>
                  </a:lnTo>
                  <a:lnTo>
                    <a:pt x="55272" y="359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94357" y="5152442"/>
              <a:ext cx="1176528" cy="3474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4488" y="5876543"/>
              <a:ext cx="1155191" cy="3261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6358" y="5896406"/>
              <a:ext cx="1112048" cy="2849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926358" y="5896406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6"/>
                  </a:lnTo>
                  <a:lnTo>
                    <a:pt x="0" y="35620"/>
                  </a:lnTo>
                  <a:lnTo>
                    <a:pt x="0" y="249340"/>
                  </a:lnTo>
                  <a:lnTo>
                    <a:pt x="2801" y="263203"/>
                  </a:lnTo>
                  <a:lnTo>
                    <a:pt x="10438" y="274526"/>
                  </a:lnTo>
                  <a:lnTo>
                    <a:pt x="21763" y="282160"/>
                  </a:lnTo>
                  <a:lnTo>
                    <a:pt x="35626" y="284960"/>
                  </a:lnTo>
                  <a:lnTo>
                    <a:pt x="1076421" y="284960"/>
                  </a:lnTo>
                  <a:lnTo>
                    <a:pt x="1090284" y="282160"/>
                  </a:lnTo>
                  <a:lnTo>
                    <a:pt x="1101609" y="274526"/>
                  </a:lnTo>
                  <a:lnTo>
                    <a:pt x="1109246" y="263203"/>
                  </a:lnTo>
                  <a:lnTo>
                    <a:pt x="1112048" y="249340"/>
                  </a:lnTo>
                  <a:lnTo>
                    <a:pt x="1112048" y="35620"/>
                  </a:lnTo>
                  <a:lnTo>
                    <a:pt x="1109246" y="21756"/>
                  </a:lnTo>
                  <a:lnTo>
                    <a:pt x="1101609" y="10433"/>
                  </a:lnTo>
                  <a:lnTo>
                    <a:pt x="1090284" y="2799"/>
                  </a:lnTo>
                  <a:lnTo>
                    <a:pt x="1076421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2272" y="5882639"/>
              <a:ext cx="39624" cy="32004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82780" y="589640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1832" y="5876543"/>
              <a:ext cx="39624" cy="3200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770912" y="5890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1000" y="5885687"/>
              <a:ext cx="39624" cy="3200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11316" y="5901168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44680" y="5457464"/>
              <a:ext cx="76200" cy="439420"/>
            </a:xfrm>
            <a:custGeom>
              <a:avLst/>
              <a:gdLst/>
              <a:ahLst/>
              <a:cxnLst/>
              <a:rect l="l" t="t" r="r" b="b"/>
              <a:pathLst>
                <a:path w="76200" h="439420">
                  <a:moveTo>
                    <a:pt x="25399" y="362744"/>
                  </a:moveTo>
                  <a:lnTo>
                    <a:pt x="0" y="362744"/>
                  </a:lnTo>
                  <a:lnTo>
                    <a:pt x="38099" y="438944"/>
                  </a:lnTo>
                  <a:lnTo>
                    <a:pt x="69849" y="375444"/>
                  </a:lnTo>
                  <a:lnTo>
                    <a:pt x="25399" y="375444"/>
                  </a:lnTo>
                  <a:lnTo>
                    <a:pt x="25399" y="362744"/>
                  </a:lnTo>
                  <a:close/>
                </a:path>
                <a:path w="76200" h="439420">
                  <a:moveTo>
                    <a:pt x="50801" y="0"/>
                  </a:moveTo>
                  <a:lnTo>
                    <a:pt x="25401" y="0"/>
                  </a:lnTo>
                  <a:lnTo>
                    <a:pt x="25399" y="375444"/>
                  </a:lnTo>
                  <a:lnTo>
                    <a:pt x="50799" y="375444"/>
                  </a:lnTo>
                  <a:lnTo>
                    <a:pt x="50801" y="0"/>
                  </a:lnTo>
                  <a:close/>
                </a:path>
                <a:path w="76200" h="439420">
                  <a:moveTo>
                    <a:pt x="76199" y="362744"/>
                  </a:moveTo>
                  <a:lnTo>
                    <a:pt x="50799" y="362744"/>
                  </a:lnTo>
                  <a:lnTo>
                    <a:pt x="50799" y="375444"/>
                  </a:lnTo>
                  <a:lnTo>
                    <a:pt x="69849" y="375444"/>
                  </a:lnTo>
                  <a:lnTo>
                    <a:pt x="76199" y="362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538342" y="5535676"/>
            <a:ext cx="1231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reduceByKey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76722" y="4094293"/>
            <a:ext cx="1176655" cy="726440"/>
            <a:chOff x="6076722" y="4094293"/>
            <a:chExt cx="1176655" cy="726440"/>
          </a:xfrm>
        </p:grpSpPr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6722" y="4475785"/>
              <a:ext cx="1176529" cy="34442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624898" y="4094293"/>
              <a:ext cx="76200" cy="401320"/>
            </a:xfrm>
            <a:custGeom>
              <a:avLst/>
              <a:gdLst/>
              <a:ahLst/>
              <a:cxnLst/>
              <a:rect l="l" t="t" r="r" b="b"/>
              <a:pathLst>
                <a:path w="76200" h="401320">
                  <a:moveTo>
                    <a:pt x="25392" y="325269"/>
                  </a:moveTo>
                  <a:lnTo>
                    <a:pt x="0" y="325873"/>
                  </a:lnTo>
                  <a:lnTo>
                    <a:pt x="39899" y="401147"/>
                  </a:lnTo>
                  <a:lnTo>
                    <a:pt x="69635" y="337966"/>
                  </a:lnTo>
                  <a:lnTo>
                    <a:pt x="25694" y="337966"/>
                  </a:lnTo>
                  <a:lnTo>
                    <a:pt x="25407" y="325873"/>
                  </a:lnTo>
                  <a:lnTo>
                    <a:pt x="25392" y="325269"/>
                  </a:lnTo>
                  <a:close/>
                </a:path>
                <a:path w="76200" h="401320">
                  <a:moveTo>
                    <a:pt x="50785" y="324666"/>
                  </a:moveTo>
                  <a:lnTo>
                    <a:pt x="25392" y="325269"/>
                  </a:lnTo>
                  <a:lnTo>
                    <a:pt x="25680" y="337362"/>
                  </a:lnTo>
                  <a:lnTo>
                    <a:pt x="25694" y="337966"/>
                  </a:lnTo>
                  <a:lnTo>
                    <a:pt x="51087" y="337362"/>
                  </a:lnTo>
                  <a:lnTo>
                    <a:pt x="50814" y="325873"/>
                  </a:lnTo>
                  <a:lnTo>
                    <a:pt x="50785" y="324666"/>
                  </a:lnTo>
                  <a:close/>
                </a:path>
                <a:path w="76200" h="401320">
                  <a:moveTo>
                    <a:pt x="76178" y="324063"/>
                  </a:moveTo>
                  <a:lnTo>
                    <a:pt x="50785" y="324666"/>
                  </a:lnTo>
                  <a:lnTo>
                    <a:pt x="51087" y="337362"/>
                  </a:lnTo>
                  <a:lnTo>
                    <a:pt x="25694" y="337966"/>
                  </a:lnTo>
                  <a:lnTo>
                    <a:pt x="69635" y="337966"/>
                  </a:lnTo>
                  <a:lnTo>
                    <a:pt x="76178" y="324063"/>
                  </a:lnTo>
                  <a:close/>
                </a:path>
                <a:path w="76200" h="401320">
                  <a:moveTo>
                    <a:pt x="43070" y="0"/>
                  </a:moveTo>
                  <a:lnTo>
                    <a:pt x="17677" y="603"/>
                  </a:lnTo>
                  <a:lnTo>
                    <a:pt x="25364" y="324063"/>
                  </a:lnTo>
                  <a:lnTo>
                    <a:pt x="25392" y="325269"/>
                  </a:lnTo>
                  <a:lnTo>
                    <a:pt x="50785" y="324666"/>
                  </a:lnTo>
                  <a:lnTo>
                    <a:pt x="43085" y="603"/>
                  </a:lnTo>
                  <a:lnTo>
                    <a:pt x="43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727900" y="4810252"/>
            <a:ext cx="421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4F81BD"/>
                </a:solidFill>
                <a:latin typeface="Arial"/>
                <a:cs typeface="Arial"/>
              </a:rPr>
              <a:t>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73675" y="4780215"/>
            <a:ext cx="1173480" cy="1425575"/>
            <a:chOff x="6073675" y="4780215"/>
            <a:chExt cx="1173480" cy="1425575"/>
          </a:xfrm>
        </p:grpSpPr>
        <p:sp>
          <p:nvSpPr>
            <p:cNvPr id="55" name="object 55"/>
            <p:cNvSpPr/>
            <p:nvPr/>
          </p:nvSpPr>
          <p:spPr>
            <a:xfrm>
              <a:off x="6622225" y="4780215"/>
              <a:ext cx="76200" cy="392430"/>
            </a:xfrm>
            <a:custGeom>
              <a:avLst/>
              <a:gdLst/>
              <a:ahLst/>
              <a:cxnLst/>
              <a:rect l="l" t="t" r="r" b="b"/>
              <a:pathLst>
                <a:path w="76200" h="392429">
                  <a:moveTo>
                    <a:pt x="0" y="315560"/>
                  </a:moveTo>
                  <a:lnTo>
                    <a:pt x="37015" y="392292"/>
                  </a:lnTo>
                  <a:lnTo>
                    <a:pt x="69802" y="328979"/>
                  </a:lnTo>
                  <a:lnTo>
                    <a:pt x="50614" y="328979"/>
                  </a:lnTo>
                  <a:lnTo>
                    <a:pt x="25217" y="328618"/>
                  </a:lnTo>
                  <a:lnTo>
                    <a:pt x="25386" y="316640"/>
                  </a:lnTo>
                  <a:lnTo>
                    <a:pt x="25397" y="315920"/>
                  </a:lnTo>
                  <a:lnTo>
                    <a:pt x="0" y="315560"/>
                  </a:lnTo>
                  <a:close/>
                </a:path>
                <a:path w="76200" h="392429">
                  <a:moveTo>
                    <a:pt x="25397" y="315920"/>
                  </a:moveTo>
                  <a:lnTo>
                    <a:pt x="25217" y="328618"/>
                  </a:lnTo>
                  <a:lnTo>
                    <a:pt x="50614" y="328979"/>
                  </a:lnTo>
                  <a:lnTo>
                    <a:pt x="50789" y="316640"/>
                  </a:lnTo>
                  <a:lnTo>
                    <a:pt x="50794" y="316280"/>
                  </a:lnTo>
                  <a:lnTo>
                    <a:pt x="25397" y="315920"/>
                  </a:lnTo>
                  <a:close/>
                </a:path>
                <a:path w="76200" h="392429">
                  <a:moveTo>
                    <a:pt x="50794" y="316280"/>
                  </a:moveTo>
                  <a:lnTo>
                    <a:pt x="50619" y="328618"/>
                  </a:lnTo>
                  <a:lnTo>
                    <a:pt x="50614" y="328979"/>
                  </a:lnTo>
                  <a:lnTo>
                    <a:pt x="69802" y="328979"/>
                  </a:lnTo>
                  <a:lnTo>
                    <a:pt x="76192" y="316640"/>
                  </a:lnTo>
                  <a:lnTo>
                    <a:pt x="50794" y="316280"/>
                  </a:lnTo>
                  <a:close/>
                </a:path>
                <a:path w="76200" h="392429">
                  <a:moveTo>
                    <a:pt x="29874" y="0"/>
                  </a:moveTo>
                  <a:lnTo>
                    <a:pt x="25402" y="315560"/>
                  </a:lnTo>
                  <a:lnTo>
                    <a:pt x="25397" y="315920"/>
                  </a:lnTo>
                  <a:lnTo>
                    <a:pt x="50794" y="316280"/>
                  </a:lnTo>
                  <a:lnTo>
                    <a:pt x="55271" y="359"/>
                  </a:lnTo>
                  <a:lnTo>
                    <a:pt x="29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73675" y="5152442"/>
              <a:ext cx="1173481" cy="34747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83807" y="5876543"/>
              <a:ext cx="1152143" cy="3261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03615" y="5896407"/>
              <a:ext cx="1112046" cy="28495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103616" y="5896407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5"/>
                  </a:lnTo>
                  <a:lnTo>
                    <a:pt x="0" y="35619"/>
                  </a:lnTo>
                  <a:lnTo>
                    <a:pt x="0" y="249339"/>
                  </a:lnTo>
                  <a:lnTo>
                    <a:pt x="2801" y="263203"/>
                  </a:lnTo>
                  <a:lnTo>
                    <a:pt x="10438" y="274525"/>
                  </a:lnTo>
                  <a:lnTo>
                    <a:pt x="21763" y="282159"/>
                  </a:lnTo>
                  <a:lnTo>
                    <a:pt x="35626" y="284959"/>
                  </a:lnTo>
                  <a:lnTo>
                    <a:pt x="1076420" y="284959"/>
                  </a:lnTo>
                  <a:lnTo>
                    <a:pt x="1090283" y="282159"/>
                  </a:lnTo>
                  <a:lnTo>
                    <a:pt x="1101608" y="274525"/>
                  </a:lnTo>
                  <a:lnTo>
                    <a:pt x="1109245" y="263203"/>
                  </a:lnTo>
                  <a:lnTo>
                    <a:pt x="1112047" y="249339"/>
                  </a:lnTo>
                  <a:lnTo>
                    <a:pt x="1112047" y="35619"/>
                  </a:lnTo>
                  <a:lnTo>
                    <a:pt x="1109245" y="21755"/>
                  </a:lnTo>
                  <a:lnTo>
                    <a:pt x="1101608" y="10433"/>
                  </a:lnTo>
                  <a:lnTo>
                    <a:pt x="1090283" y="2799"/>
                  </a:lnTo>
                  <a:lnTo>
                    <a:pt x="1076420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38543" y="5882639"/>
              <a:ext cx="42672" cy="3200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660036" y="5896407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8103" y="5876543"/>
              <a:ext cx="39624" cy="32004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948168" y="5890057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59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67271" y="5885687"/>
              <a:ext cx="42672" cy="32004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388572" y="590116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59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21142" y="5457464"/>
              <a:ext cx="76200" cy="439420"/>
            </a:xfrm>
            <a:custGeom>
              <a:avLst/>
              <a:gdLst/>
              <a:ahLst/>
              <a:cxnLst/>
              <a:rect l="l" t="t" r="r" b="b"/>
              <a:pathLst>
                <a:path w="76200" h="439420">
                  <a:moveTo>
                    <a:pt x="25399" y="362744"/>
                  </a:moveTo>
                  <a:lnTo>
                    <a:pt x="0" y="362744"/>
                  </a:lnTo>
                  <a:lnTo>
                    <a:pt x="38099" y="438944"/>
                  </a:lnTo>
                  <a:lnTo>
                    <a:pt x="69849" y="375444"/>
                  </a:lnTo>
                  <a:lnTo>
                    <a:pt x="25399" y="375444"/>
                  </a:lnTo>
                  <a:lnTo>
                    <a:pt x="25399" y="362744"/>
                  </a:lnTo>
                  <a:close/>
                </a:path>
                <a:path w="76200" h="439420">
                  <a:moveTo>
                    <a:pt x="50799" y="0"/>
                  </a:moveTo>
                  <a:lnTo>
                    <a:pt x="25399" y="0"/>
                  </a:lnTo>
                  <a:lnTo>
                    <a:pt x="25399" y="375444"/>
                  </a:lnTo>
                  <a:lnTo>
                    <a:pt x="50799" y="375444"/>
                  </a:lnTo>
                  <a:lnTo>
                    <a:pt x="50799" y="0"/>
                  </a:lnTo>
                  <a:close/>
                </a:path>
                <a:path w="76200" h="439420">
                  <a:moveTo>
                    <a:pt x="76199" y="362744"/>
                  </a:moveTo>
                  <a:lnTo>
                    <a:pt x="50799" y="362744"/>
                  </a:lnTo>
                  <a:lnTo>
                    <a:pt x="50799" y="375444"/>
                  </a:lnTo>
                  <a:lnTo>
                    <a:pt x="69849" y="375444"/>
                  </a:lnTo>
                  <a:lnTo>
                    <a:pt x="76199" y="362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714804" y="5535676"/>
            <a:ext cx="1231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reduceByKey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90769" y="4865623"/>
            <a:ext cx="153670" cy="13970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0" dirty="0">
                <a:solidFill>
                  <a:srgbClr val="4F81BD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8356626" y="4094266"/>
            <a:ext cx="1173480" cy="726440"/>
            <a:chOff x="8356626" y="4094266"/>
            <a:chExt cx="1173480" cy="726440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56626" y="4475785"/>
              <a:ext cx="1173481" cy="34442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904398" y="4094266"/>
              <a:ext cx="76200" cy="401320"/>
            </a:xfrm>
            <a:custGeom>
              <a:avLst/>
              <a:gdLst/>
              <a:ahLst/>
              <a:cxnLst/>
              <a:rect l="l" t="t" r="r" b="b"/>
              <a:pathLst>
                <a:path w="76200" h="401320">
                  <a:moveTo>
                    <a:pt x="25391" y="325324"/>
                  </a:moveTo>
                  <a:lnTo>
                    <a:pt x="0" y="325978"/>
                  </a:lnTo>
                  <a:lnTo>
                    <a:pt x="40049" y="401172"/>
                  </a:lnTo>
                  <a:lnTo>
                    <a:pt x="69618" y="338020"/>
                  </a:lnTo>
                  <a:lnTo>
                    <a:pt x="25718" y="338020"/>
                  </a:lnTo>
                  <a:lnTo>
                    <a:pt x="25408" y="325978"/>
                  </a:lnTo>
                  <a:lnTo>
                    <a:pt x="25391" y="325324"/>
                  </a:lnTo>
                  <a:close/>
                </a:path>
                <a:path w="76200" h="401320">
                  <a:moveTo>
                    <a:pt x="50783" y="324671"/>
                  </a:moveTo>
                  <a:lnTo>
                    <a:pt x="25391" y="325324"/>
                  </a:lnTo>
                  <a:lnTo>
                    <a:pt x="25701" y="337367"/>
                  </a:lnTo>
                  <a:lnTo>
                    <a:pt x="25718" y="338020"/>
                  </a:lnTo>
                  <a:lnTo>
                    <a:pt x="51109" y="337367"/>
                  </a:lnTo>
                  <a:lnTo>
                    <a:pt x="50816" y="325978"/>
                  </a:lnTo>
                  <a:lnTo>
                    <a:pt x="50783" y="324671"/>
                  </a:lnTo>
                  <a:close/>
                </a:path>
                <a:path w="76200" h="401320">
                  <a:moveTo>
                    <a:pt x="76174" y="324017"/>
                  </a:moveTo>
                  <a:lnTo>
                    <a:pt x="50783" y="324671"/>
                  </a:lnTo>
                  <a:lnTo>
                    <a:pt x="51109" y="337367"/>
                  </a:lnTo>
                  <a:lnTo>
                    <a:pt x="25718" y="338020"/>
                  </a:lnTo>
                  <a:lnTo>
                    <a:pt x="69618" y="338020"/>
                  </a:lnTo>
                  <a:lnTo>
                    <a:pt x="76174" y="324017"/>
                  </a:lnTo>
                  <a:close/>
                </a:path>
                <a:path w="76200" h="401320">
                  <a:moveTo>
                    <a:pt x="42425" y="0"/>
                  </a:moveTo>
                  <a:lnTo>
                    <a:pt x="17034" y="654"/>
                  </a:lnTo>
                  <a:lnTo>
                    <a:pt x="25358" y="324017"/>
                  </a:lnTo>
                  <a:lnTo>
                    <a:pt x="25391" y="325324"/>
                  </a:lnTo>
                  <a:lnTo>
                    <a:pt x="50783" y="324671"/>
                  </a:lnTo>
                  <a:lnTo>
                    <a:pt x="42442" y="654"/>
                  </a:lnTo>
                  <a:lnTo>
                    <a:pt x="42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007153" y="4810252"/>
            <a:ext cx="421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4F81BD"/>
                </a:solidFill>
                <a:latin typeface="Arial"/>
                <a:cs typeface="Arial"/>
              </a:rPr>
              <a:t>map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350532" y="4780215"/>
            <a:ext cx="1176655" cy="1425575"/>
            <a:chOff x="8350532" y="4780215"/>
            <a:chExt cx="1176655" cy="1425575"/>
          </a:xfrm>
        </p:grpSpPr>
        <p:sp>
          <p:nvSpPr>
            <p:cNvPr id="74" name="object 74"/>
            <p:cNvSpPr/>
            <p:nvPr/>
          </p:nvSpPr>
          <p:spPr>
            <a:xfrm>
              <a:off x="8901874" y="4780215"/>
              <a:ext cx="76200" cy="392430"/>
            </a:xfrm>
            <a:custGeom>
              <a:avLst/>
              <a:gdLst/>
              <a:ahLst/>
              <a:cxnLst/>
              <a:rect l="l" t="t" r="r" b="b"/>
              <a:pathLst>
                <a:path w="76200" h="392429">
                  <a:moveTo>
                    <a:pt x="0" y="315560"/>
                  </a:moveTo>
                  <a:lnTo>
                    <a:pt x="37016" y="392292"/>
                  </a:lnTo>
                  <a:lnTo>
                    <a:pt x="69802" y="328979"/>
                  </a:lnTo>
                  <a:lnTo>
                    <a:pt x="50614" y="328979"/>
                  </a:lnTo>
                  <a:lnTo>
                    <a:pt x="25217" y="328618"/>
                  </a:lnTo>
                  <a:lnTo>
                    <a:pt x="25386" y="316640"/>
                  </a:lnTo>
                  <a:lnTo>
                    <a:pt x="25397" y="315920"/>
                  </a:lnTo>
                  <a:lnTo>
                    <a:pt x="0" y="315560"/>
                  </a:lnTo>
                  <a:close/>
                </a:path>
                <a:path w="76200" h="392429">
                  <a:moveTo>
                    <a:pt x="25397" y="315920"/>
                  </a:moveTo>
                  <a:lnTo>
                    <a:pt x="25217" y="328618"/>
                  </a:lnTo>
                  <a:lnTo>
                    <a:pt x="50614" y="328979"/>
                  </a:lnTo>
                  <a:lnTo>
                    <a:pt x="50789" y="316640"/>
                  </a:lnTo>
                  <a:lnTo>
                    <a:pt x="50794" y="316280"/>
                  </a:lnTo>
                  <a:lnTo>
                    <a:pt x="25397" y="315920"/>
                  </a:lnTo>
                  <a:close/>
                </a:path>
                <a:path w="76200" h="392429">
                  <a:moveTo>
                    <a:pt x="50794" y="316280"/>
                  </a:moveTo>
                  <a:lnTo>
                    <a:pt x="50619" y="328618"/>
                  </a:lnTo>
                  <a:lnTo>
                    <a:pt x="50614" y="328979"/>
                  </a:lnTo>
                  <a:lnTo>
                    <a:pt x="69802" y="328979"/>
                  </a:lnTo>
                  <a:lnTo>
                    <a:pt x="76192" y="316640"/>
                  </a:lnTo>
                  <a:lnTo>
                    <a:pt x="50794" y="316280"/>
                  </a:lnTo>
                  <a:close/>
                </a:path>
                <a:path w="76200" h="392429">
                  <a:moveTo>
                    <a:pt x="29875" y="0"/>
                  </a:moveTo>
                  <a:lnTo>
                    <a:pt x="25402" y="315560"/>
                  </a:lnTo>
                  <a:lnTo>
                    <a:pt x="25397" y="315920"/>
                  </a:lnTo>
                  <a:lnTo>
                    <a:pt x="50794" y="316280"/>
                  </a:lnTo>
                  <a:lnTo>
                    <a:pt x="55271" y="359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50532" y="5152442"/>
              <a:ext cx="1176527" cy="34747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60664" y="5876543"/>
              <a:ext cx="1155192" cy="32613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82471" y="5896406"/>
              <a:ext cx="1112047" cy="2849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382471" y="5896406"/>
              <a:ext cx="1112520" cy="285115"/>
            </a:xfrm>
            <a:custGeom>
              <a:avLst/>
              <a:gdLst/>
              <a:ahLst/>
              <a:cxnLst/>
              <a:rect l="l" t="t" r="r" b="b"/>
              <a:pathLst>
                <a:path w="1112520" h="285114">
                  <a:moveTo>
                    <a:pt x="35626" y="0"/>
                  </a:moveTo>
                  <a:lnTo>
                    <a:pt x="21763" y="2799"/>
                  </a:lnTo>
                  <a:lnTo>
                    <a:pt x="10438" y="10433"/>
                  </a:lnTo>
                  <a:lnTo>
                    <a:pt x="2801" y="21756"/>
                  </a:lnTo>
                  <a:lnTo>
                    <a:pt x="0" y="35620"/>
                  </a:lnTo>
                  <a:lnTo>
                    <a:pt x="0" y="249340"/>
                  </a:lnTo>
                  <a:lnTo>
                    <a:pt x="2801" y="263203"/>
                  </a:lnTo>
                  <a:lnTo>
                    <a:pt x="10438" y="274526"/>
                  </a:lnTo>
                  <a:lnTo>
                    <a:pt x="21763" y="282160"/>
                  </a:lnTo>
                  <a:lnTo>
                    <a:pt x="35626" y="284960"/>
                  </a:lnTo>
                  <a:lnTo>
                    <a:pt x="1076421" y="284960"/>
                  </a:lnTo>
                  <a:lnTo>
                    <a:pt x="1090284" y="282160"/>
                  </a:lnTo>
                  <a:lnTo>
                    <a:pt x="1101609" y="274526"/>
                  </a:lnTo>
                  <a:lnTo>
                    <a:pt x="1109246" y="263203"/>
                  </a:lnTo>
                  <a:lnTo>
                    <a:pt x="1112048" y="249340"/>
                  </a:lnTo>
                  <a:lnTo>
                    <a:pt x="1112048" y="35620"/>
                  </a:lnTo>
                  <a:lnTo>
                    <a:pt x="1109246" y="21756"/>
                  </a:lnTo>
                  <a:lnTo>
                    <a:pt x="1101609" y="10433"/>
                  </a:lnTo>
                  <a:lnTo>
                    <a:pt x="1090284" y="2799"/>
                  </a:lnTo>
                  <a:lnTo>
                    <a:pt x="1076421" y="0"/>
                  </a:lnTo>
                  <a:lnTo>
                    <a:pt x="35626" y="0"/>
                  </a:lnTo>
                  <a:close/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8448" y="5882639"/>
              <a:ext cx="39624" cy="32004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938891" y="589640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04960" y="5876543"/>
              <a:ext cx="42672" cy="32004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227023" y="5890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0" y="0"/>
                  </a:moveTo>
                  <a:lnTo>
                    <a:pt x="1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47176" y="5885687"/>
              <a:ext cx="39624" cy="32004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8667429" y="5901168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4">
                  <a:moveTo>
                    <a:pt x="1" y="0"/>
                  </a:moveTo>
                  <a:lnTo>
                    <a:pt x="0" y="284960"/>
                  </a:lnTo>
                </a:path>
              </a:pathLst>
            </a:custGeom>
            <a:ln w="12700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00791" y="5457464"/>
              <a:ext cx="76200" cy="439420"/>
            </a:xfrm>
            <a:custGeom>
              <a:avLst/>
              <a:gdLst/>
              <a:ahLst/>
              <a:cxnLst/>
              <a:rect l="l" t="t" r="r" b="b"/>
              <a:pathLst>
                <a:path w="76200" h="439420">
                  <a:moveTo>
                    <a:pt x="25399" y="362744"/>
                  </a:moveTo>
                  <a:lnTo>
                    <a:pt x="0" y="362744"/>
                  </a:lnTo>
                  <a:lnTo>
                    <a:pt x="38099" y="438944"/>
                  </a:lnTo>
                  <a:lnTo>
                    <a:pt x="69849" y="375444"/>
                  </a:lnTo>
                  <a:lnTo>
                    <a:pt x="25399" y="375444"/>
                  </a:lnTo>
                  <a:lnTo>
                    <a:pt x="25399" y="362744"/>
                  </a:lnTo>
                  <a:close/>
                </a:path>
                <a:path w="76200" h="439420">
                  <a:moveTo>
                    <a:pt x="50799" y="0"/>
                  </a:moveTo>
                  <a:lnTo>
                    <a:pt x="25399" y="0"/>
                  </a:lnTo>
                  <a:lnTo>
                    <a:pt x="25399" y="375444"/>
                  </a:lnTo>
                  <a:lnTo>
                    <a:pt x="50799" y="375444"/>
                  </a:lnTo>
                  <a:lnTo>
                    <a:pt x="50799" y="0"/>
                  </a:lnTo>
                  <a:close/>
                </a:path>
                <a:path w="76200" h="439420">
                  <a:moveTo>
                    <a:pt x="76199" y="362744"/>
                  </a:moveTo>
                  <a:lnTo>
                    <a:pt x="50799" y="362744"/>
                  </a:lnTo>
                  <a:lnTo>
                    <a:pt x="50799" y="375444"/>
                  </a:lnTo>
                  <a:lnTo>
                    <a:pt x="69849" y="375444"/>
                  </a:lnTo>
                  <a:lnTo>
                    <a:pt x="76199" y="362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8994453" y="5535676"/>
            <a:ext cx="1231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reduceByKey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87" name="object 87"/>
          <p:cNvSpPr txBox="1"/>
          <p:nvPr/>
        </p:nvSpPr>
        <p:spPr>
          <a:xfrm>
            <a:off x="3822219" y="3398011"/>
            <a:ext cx="585597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4385" algn="l"/>
                <a:tab pos="4294505" algn="l"/>
              </a:tabLst>
            </a:pP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batch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@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 t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	batch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@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C0F20"/>
                </a:solidFill>
                <a:latin typeface="Times New Roman"/>
                <a:cs typeface="Times New Roman"/>
              </a:rPr>
              <a:t>t+1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	batch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@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C0F20"/>
                </a:solidFill>
                <a:latin typeface="Times New Roman"/>
                <a:cs typeface="Times New Roman"/>
              </a:rPr>
              <a:t>t+2</a:t>
            </a:r>
            <a:endParaRPr sz="2400">
              <a:latin typeface="Times New Roman"/>
              <a:cs typeface="Times New Roman"/>
            </a:endParaRPr>
          </a:p>
          <a:p>
            <a:pPr marL="719455">
              <a:lnSpc>
                <a:spcPct val="100000"/>
              </a:lnSpc>
              <a:spcBef>
                <a:spcPts val="2695"/>
              </a:spcBef>
              <a:tabLst>
                <a:tab pos="2896870" algn="l"/>
                <a:tab pos="5175885" algn="l"/>
              </a:tabLst>
            </a:pP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r>
              <a:rPr sz="16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r>
              <a:rPr sz="16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F81BD"/>
                </a:solidFill>
                <a:latin typeface="Arial"/>
                <a:cs typeface="Arial"/>
              </a:rPr>
              <a:t>flatMap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24558" y="3455923"/>
            <a:ext cx="77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C0F20"/>
                </a:solidFill>
                <a:latin typeface="Times New Roman"/>
                <a:cs typeface="Times New Roman"/>
              </a:rPr>
              <a:t>tweets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3226" y="3995420"/>
            <a:ext cx="272097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3470" indent="501015">
              <a:lnSpc>
                <a:spcPct val="150000"/>
              </a:lnSpc>
              <a:spcBef>
                <a:spcPts val="100"/>
              </a:spcBef>
            </a:pP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hashTags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tagCounts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[(#cat,</a:t>
            </a:r>
            <a:r>
              <a:rPr sz="2400" spc="-1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C0F20"/>
                </a:solidFill>
                <a:latin typeface="Times New Roman"/>
                <a:cs typeface="Times New Roman"/>
              </a:rPr>
              <a:t>10),</a:t>
            </a:r>
            <a:r>
              <a:rPr sz="2400" spc="-1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(#dog,</a:t>
            </a:r>
            <a:r>
              <a:rPr sz="2400" spc="-1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25),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...</a:t>
            </a:r>
            <a:r>
              <a:rPr sz="2400" spc="-10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72" y="1117549"/>
            <a:ext cx="12358743" cy="662745"/>
          </a:xfrm>
          <a:prstGeom prst="rect">
            <a:avLst/>
          </a:prstGeom>
        </p:spPr>
        <p:txBody>
          <a:bodyPr vert="horz" wrap="square" lIns="0" tIns="107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Example</a:t>
            </a:r>
            <a:r>
              <a:rPr sz="3600" spc="-15" dirty="0"/>
              <a:t> </a:t>
            </a:r>
            <a:r>
              <a:rPr sz="3600" dirty="0"/>
              <a:t>3</a:t>
            </a:r>
            <a:r>
              <a:rPr sz="3600" spc="-5" dirty="0"/>
              <a:t>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dirty="0"/>
              <a:t>Count</a:t>
            </a:r>
            <a:r>
              <a:rPr sz="3600" spc="-15" dirty="0"/>
              <a:t> </a:t>
            </a:r>
            <a:r>
              <a:rPr sz="3600" dirty="0"/>
              <a:t>the</a:t>
            </a:r>
            <a:r>
              <a:rPr sz="3600" spc="-10" dirty="0"/>
              <a:t> </a:t>
            </a:r>
            <a:r>
              <a:rPr sz="3600" dirty="0"/>
              <a:t>hashtags</a:t>
            </a:r>
            <a:r>
              <a:rPr sz="3600" spc="-10" dirty="0"/>
              <a:t> </a:t>
            </a:r>
            <a:r>
              <a:rPr sz="3600" dirty="0"/>
              <a:t>over</a:t>
            </a:r>
            <a:r>
              <a:rPr sz="3600" spc="-15" dirty="0"/>
              <a:t> </a:t>
            </a:r>
            <a:r>
              <a:rPr sz="3600" dirty="0"/>
              <a:t>last</a:t>
            </a:r>
            <a:r>
              <a:rPr sz="3600" spc="-15" dirty="0"/>
              <a:t> </a:t>
            </a:r>
            <a:r>
              <a:rPr sz="3600" dirty="0"/>
              <a:t>10</a:t>
            </a:r>
            <a:r>
              <a:rPr sz="3600" spc="-10" dirty="0"/>
              <a:t> </a:t>
            </a:r>
            <a:r>
              <a:rPr sz="3600" spc="-20" dirty="0"/>
              <a:t>mins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1994915"/>
            <a:ext cx="10287000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913765" algn="l"/>
                <a:tab pos="1891664" algn="l"/>
                <a:tab pos="2171065" algn="l"/>
                <a:tab pos="5942965" algn="l"/>
                <a:tab pos="7479665" algn="l"/>
                <a:tab pos="87369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20" dirty="0">
                <a:solidFill>
                  <a:srgbClr val="7F7F7F"/>
                </a:solidFill>
                <a:latin typeface="Arial"/>
                <a:cs typeface="Arial"/>
              </a:rPr>
              <a:t>tweets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95" dirty="0">
                <a:solidFill>
                  <a:srgbClr val="7F7F7F"/>
                </a:solidFill>
                <a:latin typeface="Arial"/>
                <a:cs typeface="Arial"/>
              </a:rPr>
              <a:t>ssc.twitterStream(&lt;Twitter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username&gt;,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85" dirty="0">
                <a:solidFill>
                  <a:srgbClr val="7F7F7F"/>
                </a:solidFill>
                <a:latin typeface="Arial"/>
                <a:cs typeface="Arial"/>
              </a:rPr>
              <a:t>&lt;Twitter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7F7F7F"/>
                </a:solidFill>
                <a:latin typeface="Arial"/>
                <a:cs typeface="Arial"/>
              </a:rPr>
              <a:t>password&gt;)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913765" algn="l"/>
                <a:tab pos="2171065" algn="l"/>
                <a:tab pos="2450465" algn="l"/>
                <a:tab pos="4545965" algn="l"/>
                <a:tab pos="5663565" algn="l"/>
                <a:tab pos="6082665" algn="l"/>
              </a:tabLst>
            </a:pPr>
            <a:r>
              <a:rPr sz="2000" spc="210" dirty="0">
                <a:solidFill>
                  <a:srgbClr val="7F7F7F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hashTags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60" dirty="0">
                <a:solidFill>
                  <a:srgbClr val="7F7F7F"/>
                </a:solidFill>
                <a:latin typeface="Arial"/>
                <a:cs typeface="Arial"/>
              </a:rPr>
              <a:t>tweets.flatMap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225" dirty="0">
                <a:solidFill>
                  <a:srgbClr val="7F7F7F"/>
                </a:solidFill>
                <a:latin typeface="Arial"/>
                <a:cs typeface="Arial"/>
              </a:rPr>
              <a:t>(status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7F7F7F"/>
                </a:solidFill>
                <a:latin typeface="Arial"/>
                <a:cs typeface="Arial"/>
              </a:rPr>
              <a:t>=&gt;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2000" spc="175" dirty="0">
                <a:solidFill>
                  <a:srgbClr val="7F7F7F"/>
                </a:solidFill>
                <a:latin typeface="Arial"/>
                <a:cs typeface="Arial"/>
              </a:rPr>
              <a:t>getTags(status))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7F7F7F"/>
              </a:buClr>
              <a:buChar char="•"/>
              <a:tabLst>
                <a:tab pos="354965" algn="l"/>
                <a:tab pos="913765" algn="l"/>
                <a:tab pos="2310765" algn="l"/>
                <a:tab pos="2590165" algn="l"/>
                <a:tab pos="6641465" algn="l"/>
              </a:tabLst>
            </a:pPr>
            <a:r>
              <a:rPr sz="2000" spc="21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B50B1B"/>
                </a:solidFill>
                <a:latin typeface="Arial"/>
                <a:cs typeface="Arial"/>
              </a:rPr>
              <a:t>tagCounts</a:t>
            </a:r>
            <a:r>
              <a:rPr sz="2000" dirty="0">
                <a:solidFill>
                  <a:srgbClr val="B50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2000" spc="9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90" dirty="0">
                <a:solidFill>
                  <a:srgbClr val="1D86CD"/>
                </a:solidFill>
                <a:latin typeface="Arial"/>
                <a:cs typeface="Arial"/>
              </a:rPr>
              <a:t>window</a:t>
            </a:r>
            <a:r>
              <a:rPr sz="2000" spc="90" dirty="0">
                <a:solidFill>
                  <a:srgbClr val="0C0F20"/>
                </a:solidFill>
                <a:latin typeface="Arial"/>
                <a:cs typeface="Arial"/>
              </a:rPr>
              <a:t>(Minutes(10),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14" dirty="0">
                <a:solidFill>
                  <a:srgbClr val="0C0F20"/>
                </a:solidFill>
                <a:latin typeface="Arial"/>
                <a:cs typeface="Arial"/>
              </a:rPr>
              <a:t>Seconds(1)).</a:t>
            </a:r>
            <a:r>
              <a:rPr sz="2000" spc="114" dirty="0">
                <a:solidFill>
                  <a:srgbClr val="1D86CD"/>
                </a:solidFill>
                <a:latin typeface="Arial"/>
                <a:cs typeface="Arial"/>
              </a:rPr>
              <a:t>countByValue</a:t>
            </a:r>
            <a:r>
              <a:rPr sz="2000" spc="114" dirty="0">
                <a:solidFill>
                  <a:srgbClr val="0C0F20"/>
                </a:solidFill>
                <a:latin typeface="Arial"/>
                <a:cs typeface="Arial"/>
              </a:rPr>
              <a:t>()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2543" y="3393459"/>
            <a:ext cx="2476500" cy="1190625"/>
          </a:xfrm>
          <a:custGeom>
            <a:avLst/>
            <a:gdLst/>
            <a:ahLst/>
            <a:cxnLst/>
            <a:rect l="l" t="t" r="r" b="b"/>
            <a:pathLst>
              <a:path w="2476500" h="1190625">
                <a:moveTo>
                  <a:pt x="412750" y="390458"/>
                </a:moveTo>
                <a:lnTo>
                  <a:pt x="345806" y="392203"/>
                </a:lnTo>
                <a:lnTo>
                  <a:pt x="282299" y="397256"/>
                </a:lnTo>
                <a:lnTo>
                  <a:pt x="223079" y="405340"/>
                </a:lnTo>
                <a:lnTo>
                  <a:pt x="168996" y="416183"/>
                </a:lnTo>
                <a:lnTo>
                  <a:pt x="120901" y="429510"/>
                </a:lnTo>
                <a:lnTo>
                  <a:pt x="79644" y="445046"/>
                </a:lnTo>
                <a:lnTo>
                  <a:pt x="21044" y="481646"/>
                </a:lnTo>
                <a:lnTo>
                  <a:pt x="0" y="523790"/>
                </a:lnTo>
                <a:lnTo>
                  <a:pt x="0" y="1057226"/>
                </a:lnTo>
                <a:lnTo>
                  <a:pt x="21044" y="1099369"/>
                </a:lnTo>
                <a:lnTo>
                  <a:pt x="79644" y="1135970"/>
                </a:lnTo>
                <a:lnTo>
                  <a:pt x="120901" y="1151506"/>
                </a:lnTo>
                <a:lnTo>
                  <a:pt x="168996" y="1164833"/>
                </a:lnTo>
                <a:lnTo>
                  <a:pt x="223079" y="1175676"/>
                </a:lnTo>
                <a:lnTo>
                  <a:pt x="282299" y="1183760"/>
                </a:lnTo>
                <a:lnTo>
                  <a:pt x="345806" y="1188812"/>
                </a:lnTo>
                <a:lnTo>
                  <a:pt x="412750" y="1190558"/>
                </a:lnTo>
                <a:lnTo>
                  <a:pt x="2063752" y="1190558"/>
                </a:lnTo>
                <a:lnTo>
                  <a:pt x="2130696" y="1188812"/>
                </a:lnTo>
                <a:lnTo>
                  <a:pt x="2194203" y="1183760"/>
                </a:lnTo>
                <a:lnTo>
                  <a:pt x="2253423" y="1175676"/>
                </a:lnTo>
                <a:lnTo>
                  <a:pt x="2307505" y="1164833"/>
                </a:lnTo>
                <a:lnTo>
                  <a:pt x="2355600" y="1151506"/>
                </a:lnTo>
                <a:lnTo>
                  <a:pt x="2396857" y="1135970"/>
                </a:lnTo>
                <a:lnTo>
                  <a:pt x="2455457" y="1099369"/>
                </a:lnTo>
                <a:lnTo>
                  <a:pt x="2476502" y="1057226"/>
                </a:lnTo>
                <a:lnTo>
                  <a:pt x="2476502" y="523790"/>
                </a:lnTo>
                <a:lnTo>
                  <a:pt x="2455457" y="481646"/>
                </a:lnTo>
                <a:lnTo>
                  <a:pt x="2396857" y="445046"/>
                </a:lnTo>
                <a:lnTo>
                  <a:pt x="2355600" y="429510"/>
                </a:lnTo>
                <a:lnTo>
                  <a:pt x="2307505" y="416183"/>
                </a:lnTo>
                <a:lnTo>
                  <a:pt x="2253423" y="405340"/>
                </a:lnTo>
                <a:lnTo>
                  <a:pt x="2194203" y="397256"/>
                </a:lnTo>
                <a:lnTo>
                  <a:pt x="2130696" y="392203"/>
                </a:lnTo>
                <a:lnTo>
                  <a:pt x="2063752" y="390458"/>
                </a:lnTo>
                <a:lnTo>
                  <a:pt x="2284458" y="0"/>
                </a:lnTo>
                <a:lnTo>
                  <a:pt x="1444626" y="390458"/>
                </a:lnTo>
                <a:lnTo>
                  <a:pt x="412750" y="390458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7187" y="3822700"/>
            <a:ext cx="1827530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30200" marR="5080" indent="-317500">
              <a:lnSpc>
                <a:spcPct val="102699"/>
              </a:lnSpc>
              <a:spcBef>
                <a:spcPts val="25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sliding</a:t>
            </a:r>
            <a:r>
              <a:rPr sz="2200" spc="-6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window operation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8143" y="3393459"/>
            <a:ext cx="2019300" cy="1190625"/>
          </a:xfrm>
          <a:custGeom>
            <a:avLst/>
            <a:gdLst/>
            <a:ahLst/>
            <a:cxnLst/>
            <a:rect l="l" t="t" r="r" b="b"/>
            <a:pathLst>
              <a:path w="2019300" h="1190625">
                <a:moveTo>
                  <a:pt x="336550" y="390458"/>
                </a:moveTo>
                <a:lnTo>
                  <a:pt x="268729" y="393167"/>
                </a:lnTo>
                <a:lnTo>
                  <a:pt x="205558" y="400936"/>
                </a:lnTo>
                <a:lnTo>
                  <a:pt x="148390" y="413229"/>
                </a:lnTo>
                <a:lnTo>
                  <a:pt x="98581" y="429510"/>
                </a:lnTo>
                <a:lnTo>
                  <a:pt x="57483" y="449242"/>
                </a:lnTo>
                <a:lnTo>
                  <a:pt x="26450" y="471891"/>
                </a:lnTo>
                <a:lnTo>
                  <a:pt x="0" y="523790"/>
                </a:lnTo>
                <a:lnTo>
                  <a:pt x="0" y="1057226"/>
                </a:lnTo>
                <a:lnTo>
                  <a:pt x="26450" y="1109125"/>
                </a:lnTo>
                <a:lnTo>
                  <a:pt x="57483" y="1131773"/>
                </a:lnTo>
                <a:lnTo>
                  <a:pt x="98581" y="1151506"/>
                </a:lnTo>
                <a:lnTo>
                  <a:pt x="148390" y="1167787"/>
                </a:lnTo>
                <a:lnTo>
                  <a:pt x="205558" y="1180080"/>
                </a:lnTo>
                <a:lnTo>
                  <a:pt x="268729" y="1187849"/>
                </a:lnTo>
                <a:lnTo>
                  <a:pt x="336550" y="1190558"/>
                </a:lnTo>
                <a:lnTo>
                  <a:pt x="1682750" y="1190558"/>
                </a:lnTo>
                <a:lnTo>
                  <a:pt x="1750570" y="1187849"/>
                </a:lnTo>
                <a:lnTo>
                  <a:pt x="1813741" y="1180080"/>
                </a:lnTo>
                <a:lnTo>
                  <a:pt x="1870908" y="1167787"/>
                </a:lnTo>
                <a:lnTo>
                  <a:pt x="1920718" y="1151506"/>
                </a:lnTo>
                <a:lnTo>
                  <a:pt x="1961816" y="1131773"/>
                </a:lnTo>
                <a:lnTo>
                  <a:pt x="1992849" y="1109125"/>
                </a:lnTo>
                <a:lnTo>
                  <a:pt x="2019300" y="1057226"/>
                </a:lnTo>
                <a:lnTo>
                  <a:pt x="2019300" y="523790"/>
                </a:lnTo>
                <a:lnTo>
                  <a:pt x="1992849" y="471891"/>
                </a:lnTo>
                <a:lnTo>
                  <a:pt x="1961816" y="449242"/>
                </a:lnTo>
                <a:lnTo>
                  <a:pt x="1920718" y="429510"/>
                </a:lnTo>
                <a:lnTo>
                  <a:pt x="1870908" y="413229"/>
                </a:lnTo>
                <a:lnTo>
                  <a:pt x="1813741" y="400936"/>
                </a:lnTo>
                <a:lnTo>
                  <a:pt x="1750570" y="393167"/>
                </a:lnTo>
                <a:lnTo>
                  <a:pt x="1682750" y="390458"/>
                </a:lnTo>
                <a:lnTo>
                  <a:pt x="841375" y="390458"/>
                </a:lnTo>
                <a:lnTo>
                  <a:pt x="594571" y="0"/>
                </a:lnTo>
                <a:lnTo>
                  <a:pt x="336550" y="390458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9268" y="3990340"/>
            <a:ext cx="1797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window</a:t>
            </a:r>
            <a:r>
              <a:rPr sz="2200" spc="-3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length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80513" y="3393459"/>
            <a:ext cx="2019300" cy="1190625"/>
          </a:xfrm>
          <a:custGeom>
            <a:avLst/>
            <a:gdLst/>
            <a:ahLst/>
            <a:cxnLst/>
            <a:rect l="l" t="t" r="r" b="b"/>
            <a:pathLst>
              <a:path w="2019300" h="1190625">
                <a:moveTo>
                  <a:pt x="336550" y="390458"/>
                </a:moveTo>
                <a:lnTo>
                  <a:pt x="268729" y="393167"/>
                </a:lnTo>
                <a:lnTo>
                  <a:pt x="205558" y="400936"/>
                </a:lnTo>
                <a:lnTo>
                  <a:pt x="148390" y="413229"/>
                </a:lnTo>
                <a:lnTo>
                  <a:pt x="98581" y="429510"/>
                </a:lnTo>
                <a:lnTo>
                  <a:pt x="57483" y="449242"/>
                </a:lnTo>
                <a:lnTo>
                  <a:pt x="26450" y="471891"/>
                </a:lnTo>
                <a:lnTo>
                  <a:pt x="0" y="523790"/>
                </a:lnTo>
                <a:lnTo>
                  <a:pt x="0" y="1057226"/>
                </a:lnTo>
                <a:lnTo>
                  <a:pt x="26450" y="1109125"/>
                </a:lnTo>
                <a:lnTo>
                  <a:pt x="57483" y="1131773"/>
                </a:lnTo>
                <a:lnTo>
                  <a:pt x="98581" y="1151506"/>
                </a:lnTo>
                <a:lnTo>
                  <a:pt x="148390" y="1167787"/>
                </a:lnTo>
                <a:lnTo>
                  <a:pt x="205558" y="1180080"/>
                </a:lnTo>
                <a:lnTo>
                  <a:pt x="268729" y="1187849"/>
                </a:lnTo>
                <a:lnTo>
                  <a:pt x="336550" y="1190558"/>
                </a:lnTo>
                <a:lnTo>
                  <a:pt x="1682750" y="1190558"/>
                </a:lnTo>
                <a:lnTo>
                  <a:pt x="1750570" y="1187849"/>
                </a:lnTo>
                <a:lnTo>
                  <a:pt x="1813741" y="1180080"/>
                </a:lnTo>
                <a:lnTo>
                  <a:pt x="1870908" y="1167787"/>
                </a:lnTo>
                <a:lnTo>
                  <a:pt x="1920718" y="1151506"/>
                </a:lnTo>
                <a:lnTo>
                  <a:pt x="1961816" y="1131773"/>
                </a:lnTo>
                <a:lnTo>
                  <a:pt x="1992849" y="1109125"/>
                </a:lnTo>
                <a:lnTo>
                  <a:pt x="2019300" y="1057226"/>
                </a:lnTo>
                <a:lnTo>
                  <a:pt x="2019300" y="523790"/>
                </a:lnTo>
                <a:lnTo>
                  <a:pt x="1992849" y="471891"/>
                </a:lnTo>
                <a:lnTo>
                  <a:pt x="1961816" y="449242"/>
                </a:lnTo>
                <a:lnTo>
                  <a:pt x="1920718" y="429510"/>
                </a:lnTo>
                <a:lnTo>
                  <a:pt x="1870908" y="413229"/>
                </a:lnTo>
                <a:lnTo>
                  <a:pt x="1813741" y="400936"/>
                </a:lnTo>
                <a:lnTo>
                  <a:pt x="1750570" y="393167"/>
                </a:lnTo>
                <a:lnTo>
                  <a:pt x="1682750" y="390458"/>
                </a:lnTo>
                <a:lnTo>
                  <a:pt x="841375" y="390458"/>
                </a:lnTo>
                <a:lnTo>
                  <a:pt x="594571" y="0"/>
                </a:lnTo>
                <a:lnTo>
                  <a:pt x="336550" y="390458"/>
                </a:lnTo>
                <a:close/>
              </a:path>
            </a:pathLst>
          </a:custGeom>
          <a:ln w="25400">
            <a:solidFill>
              <a:srgbClr val="E89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91637" y="3990340"/>
            <a:ext cx="1797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sliding</a:t>
            </a:r>
            <a:r>
              <a:rPr sz="2200" spc="-6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interval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12102306" y="6634770"/>
            <a:ext cx="71120" cy="2025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50"/>
              </a:spcBef>
            </a:pPr>
            <a:r>
              <a:rPr sz="600" b="1" spc="-50" dirty="0">
                <a:solidFill>
                  <a:srgbClr val="4F81BD"/>
                </a:solidFill>
                <a:latin typeface="Gill Sans"/>
                <a:cs typeface="Gill Sans"/>
              </a:rPr>
              <a:t>2</a:t>
            </a:r>
            <a:endParaRPr sz="600">
              <a:latin typeface="Gill Sans"/>
              <a:cs typeface="Gill Sans"/>
            </a:endParaRPr>
          </a:p>
          <a:p>
            <a:pPr marL="12700">
              <a:lnSpc>
                <a:spcPts val="710"/>
              </a:lnSpc>
            </a:pPr>
            <a:r>
              <a:rPr sz="600" b="1" spc="-50" dirty="0">
                <a:solidFill>
                  <a:srgbClr val="4F81BD"/>
                </a:solidFill>
                <a:latin typeface="Gill Sans"/>
                <a:cs typeface="Gill Sans"/>
              </a:rPr>
              <a:t>0</a:t>
            </a:r>
            <a:endParaRPr sz="6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15381" y="2874167"/>
            <a:ext cx="6871970" cy="2286635"/>
            <a:chOff x="2415381" y="2874167"/>
            <a:chExt cx="6871970" cy="22866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79" y="4770119"/>
              <a:ext cx="539496" cy="384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242" y="4784723"/>
              <a:ext cx="509588" cy="3524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84242" y="4784723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3"/>
                  </a:lnTo>
                  <a:lnTo>
                    <a:pt x="3461" y="325520"/>
                  </a:lnTo>
                  <a:lnTo>
                    <a:pt x="12901" y="339523"/>
                  </a:lnTo>
                  <a:lnTo>
                    <a:pt x="26902" y="348964"/>
                  </a:lnTo>
                  <a:lnTo>
                    <a:pt x="44046" y="352427"/>
                  </a:lnTo>
                  <a:lnTo>
                    <a:pt x="465542" y="352427"/>
                  </a:lnTo>
                  <a:lnTo>
                    <a:pt x="482686" y="348964"/>
                  </a:lnTo>
                  <a:lnTo>
                    <a:pt x="496687" y="339523"/>
                  </a:lnTo>
                  <a:lnTo>
                    <a:pt x="506127" y="325520"/>
                  </a:lnTo>
                  <a:lnTo>
                    <a:pt x="509589" y="308373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0293" y="3378720"/>
              <a:ext cx="4549140" cy="1360805"/>
            </a:xfrm>
            <a:custGeom>
              <a:avLst/>
              <a:gdLst/>
              <a:ahLst/>
              <a:cxnLst/>
              <a:rect l="l" t="t" r="r" b="b"/>
              <a:pathLst>
                <a:path w="4549140" h="1360804">
                  <a:moveTo>
                    <a:pt x="4548619" y="1269492"/>
                  </a:moveTo>
                  <a:lnTo>
                    <a:pt x="4523219" y="1269492"/>
                  </a:lnTo>
                  <a:lnTo>
                    <a:pt x="4523219" y="13766"/>
                  </a:lnTo>
                  <a:lnTo>
                    <a:pt x="4497819" y="13766"/>
                  </a:lnTo>
                  <a:lnTo>
                    <a:pt x="4497819" y="1269492"/>
                  </a:lnTo>
                  <a:lnTo>
                    <a:pt x="4479963" y="1269492"/>
                  </a:lnTo>
                  <a:lnTo>
                    <a:pt x="4478807" y="1266609"/>
                  </a:lnTo>
                  <a:lnTo>
                    <a:pt x="4476242" y="1269492"/>
                  </a:lnTo>
                  <a:lnTo>
                    <a:pt x="4472419" y="1269492"/>
                  </a:lnTo>
                  <a:lnTo>
                    <a:pt x="4473791" y="1272260"/>
                  </a:lnTo>
                  <a:lnTo>
                    <a:pt x="4461954" y="1285608"/>
                  </a:lnTo>
                  <a:lnTo>
                    <a:pt x="4458386" y="1282446"/>
                  </a:lnTo>
                  <a:lnTo>
                    <a:pt x="4456328" y="1279944"/>
                  </a:lnTo>
                  <a:lnTo>
                    <a:pt x="4456112" y="1280426"/>
                  </a:lnTo>
                  <a:lnTo>
                    <a:pt x="3016377" y="2679"/>
                  </a:lnTo>
                  <a:lnTo>
                    <a:pt x="2999511" y="21678"/>
                  </a:lnTo>
                  <a:lnTo>
                    <a:pt x="4440885" y="1300899"/>
                  </a:lnTo>
                  <a:lnTo>
                    <a:pt x="1511325" y="571"/>
                  </a:lnTo>
                  <a:lnTo>
                    <a:pt x="1501013" y="23787"/>
                  </a:lnTo>
                  <a:lnTo>
                    <a:pt x="4327080" y="1278166"/>
                  </a:lnTo>
                  <a:lnTo>
                    <a:pt x="7200" y="0"/>
                  </a:lnTo>
                  <a:lnTo>
                    <a:pt x="0" y="24358"/>
                  </a:lnTo>
                  <a:lnTo>
                    <a:pt x="4431627" y="1335595"/>
                  </a:lnTo>
                  <a:lnTo>
                    <a:pt x="4425416" y="1349590"/>
                  </a:lnTo>
                  <a:lnTo>
                    <a:pt x="4429950" y="1349387"/>
                  </a:lnTo>
                  <a:lnTo>
                    <a:pt x="4426636" y="1360601"/>
                  </a:lnTo>
                  <a:lnTo>
                    <a:pt x="4510519" y="1345692"/>
                  </a:lnTo>
                  <a:lnTo>
                    <a:pt x="4542269" y="1282179"/>
                  </a:lnTo>
                  <a:lnTo>
                    <a:pt x="4548619" y="1269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3618" y="3385857"/>
              <a:ext cx="4550410" cy="1353820"/>
            </a:xfrm>
            <a:custGeom>
              <a:avLst/>
              <a:gdLst/>
              <a:ahLst/>
              <a:cxnLst/>
              <a:rect l="l" t="t" r="r" b="b"/>
              <a:pathLst>
                <a:path w="4550409" h="1353820">
                  <a:moveTo>
                    <a:pt x="4550181" y="1300441"/>
                  </a:moveTo>
                  <a:lnTo>
                    <a:pt x="4541253" y="1280020"/>
                  </a:lnTo>
                  <a:lnTo>
                    <a:pt x="4543730" y="1275067"/>
                  </a:lnTo>
                  <a:lnTo>
                    <a:pt x="4550041" y="1262392"/>
                  </a:lnTo>
                  <a:lnTo>
                    <a:pt x="4533570" y="1262392"/>
                  </a:lnTo>
                  <a:lnTo>
                    <a:pt x="4524654" y="1241958"/>
                  </a:lnTo>
                  <a:lnTo>
                    <a:pt x="4523194" y="12204"/>
                  </a:lnTo>
                  <a:lnTo>
                    <a:pt x="4497794" y="12204"/>
                  </a:lnTo>
                  <a:lnTo>
                    <a:pt x="4499267" y="1241374"/>
                  </a:lnTo>
                  <a:lnTo>
                    <a:pt x="4498213" y="1240497"/>
                  </a:lnTo>
                  <a:lnTo>
                    <a:pt x="4498213" y="1310919"/>
                  </a:lnTo>
                  <a:lnTo>
                    <a:pt x="4488434" y="1301838"/>
                  </a:lnTo>
                  <a:lnTo>
                    <a:pt x="4493514" y="1301534"/>
                  </a:lnTo>
                  <a:lnTo>
                    <a:pt x="4498213" y="1310919"/>
                  </a:lnTo>
                  <a:lnTo>
                    <a:pt x="4498213" y="1240497"/>
                  </a:lnTo>
                  <a:lnTo>
                    <a:pt x="4483557" y="1228255"/>
                  </a:lnTo>
                  <a:lnTo>
                    <a:pt x="4483557" y="1261338"/>
                  </a:lnTo>
                  <a:lnTo>
                    <a:pt x="4482668" y="1262392"/>
                  </a:lnTo>
                  <a:lnTo>
                    <a:pt x="4479874" y="1262392"/>
                  </a:lnTo>
                  <a:lnTo>
                    <a:pt x="4467987" y="1248346"/>
                  </a:lnTo>
                  <a:lnTo>
                    <a:pt x="4483557" y="1261338"/>
                  </a:lnTo>
                  <a:lnTo>
                    <a:pt x="4483557" y="1228255"/>
                  </a:lnTo>
                  <a:lnTo>
                    <a:pt x="4458792" y="1207566"/>
                  </a:lnTo>
                  <a:lnTo>
                    <a:pt x="4458792" y="1303578"/>
                  </a:lnTo>
                  <a:lnTo>
                    <a:pt x="4458398" y="1304925"/>
                  </a:lnTo>
                  <a:lnTo>
                    <a:pt x="4454626" y="1303832"/>
                  </a:lnTo>
                  <a:lnTo>
                    <a:pt x="4458792" y="1303578"/>
                  </a:lnTo>
                  <a:lnTo>
                    <a:pt x="4458792" y="1207566"/>
                  </a:lnTo>
                  <a:lnTo>
                    <a:pt x="3016059" y="2438"/>
                  </a:lnTo>
                  <a:lnTo>
                    <a:pt x="2999778" y="21932"/>
                  </a:lnTo>
                  <a:lnTo>
                    <a:pt x="4455846" y="1238199"/>
                  </a:lnTo>
                  <a:lnTo>
                    <a:pt x="4447044" y="1258760"/>
                  </a:lnTo>
                  <a:lnTo>
                    <a:pt x="1511147" y="520"/>
                  </a:lnTo>
                  <a:lnTo>
                    <a:pt x="1501140" y="23863"/>
                  </a:lnTo>
                  <a:lnTo>
                    <a:pt x="4437037" y="1282103"/>
                  </a:lnTo>
                  <a:lnTo>
                    <a:pt x="4430725" y="1296822"/>
                  </a:lnTo>
                  <a:lnTo>
                    <a:pt x="7150" y="0"/>
                  </a:lnTo>
                  <a:lnTo>
                    <a:pt x="0" y="24371"/>
                  </a:lnTo>
                  <a:lnTo>
                    <a:pt x="4451261" y="1329296"/>
                  </a:lnTo>
                  <a:lnTo>
                    <a:pt x="4444111" y="1353667"/>
                  </a:lnTo>
                  <a:lnTo>
                    <a:pt x="4527956" y="1338554"/>
                  </a:lnTo>
                  <a:lnTo>
                    <a:pt x="4521847" y="1332877"/>
                  </a:lnTo>
                  <a:lnTo>
                    <a:pt x="4517098" y="1328483"/>
                  </a:lnTo>
                  <a:lnTo>
                    <a:pt x="4533087" y="1296403"/>
                  </a:lnTo>
                  <a:lnTo>
                    <a:pt x="4550181" y="130044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7959" y="3029711"/>
              <a:ext cx="539496" cy="3840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2405" y="3044826"/>
              <a:ext cx="509588" cy="3524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42404" y="304482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2" y="352426"/>
                  </a:lnTo>
                  <a:lnTo>
                    <a:pt x="482686" y="348963"/>
                  </a:lnTo>
                  <a:lnTo>
                    <a:pt x="496687" y="339522"/>
                  </a:lnTo>
                  <a:lnTo>
                    <a:pt x="506127" y="325519"/>
                  </a:lnTo>
                  <a:lnTo>
                    <a:pt x="509589" y="308372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0623" y="3029711"/>
              <a:ext cx="539496" cy="3840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4975" y="3044826"/>
              <a:ext cx="509587" cy="3524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44975" y="304482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40" y="3029711"/>
              <a:ext cx="542543" cy="3840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7542" y="3044826"/>
              <a:ext cx="508795" cy="3524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47542" y="3044826"/>
              <a:ext cx="509270" cy="352425"/>
            </a:xfrm>
            <a:custGeom>
              <a:avLst/>
              <a:gdLst/>
              <a:ahLst/>
              <a:cxnLst/>
              <a:rect l="l" t="t" r="r" b="b"/>
              <a:pathLst>
                <a:path w="509270" h="352425">
                  <a:moveTo>
                    <a:pt x="44048" y="0"/>
                  </a:moveTo>
                  <a:lnTo>
                    <a:pt x="26900" y="3462"/>
                  </a:lnTo>
                  <a:lnTo>
                    <a:pt x="12899" y="12903"/>
                  </a:lnTo>
                  <a:lnTo>
                    <a:pt x="3460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0" y="325519"/>
                  </a:lnTo>
                  <a:lnTo>
                    <a:pt x="12899" y="339522"/>
                  </a:lnTo>
                  <a:lnTo>
                    <a:pt x="26900" y="348963"/>
                  </a:lnTo>
                  <a:lnTo>
                    <a:pt x="44048" y="352426"/>
                  </a:lnTo>
                  <a:lnTo>
                    <a:pt x="464746" y="352426"/>
                  </a:lnTo>
                  <a:lnTo>
                    <a:pt x="481894" y="348963"/>
                  </a:lnTo>
                  <a:lnTo>
                    <a:pt x="495895" y="339522"/>
                  </a:lnTo>
                  <a:lnTo>
                    <a:pt x="505334" y="325519"/>
                  </a:lnTo>
                  <a:lnTo>
                    <a:pt x="508795" y="308372"/>
                  </a:lnTo>
                  <a:lnTo>
                    <a:pt x="508795" y="44053"/>
                  </a:lnTo>
                  <a:lnTo>
                    <a:pt x="505334" y="26906"/>
                  </a:lnTo>
                  <a:lnTo>
                    <a:pt x="495895" y="12903"/>
                  </a:lnTo>
                  <a:lnTo>
                    <a:pt x="481894" y="3462"/>
                  </a:lnTo>
                  <a:lnTo>
                    <a:pt x="464746" y="0"/>
                  </a:lnTo>
                  <a:lnTo>
                    <a:pt x="44048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2903" y="3029711"/>
              <a:ext cx="542544" cy="3840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0112" y="3044826"/>
              <a:ext cx="508795" cy="3524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50112" y="3044826"/>
              <a:ext cx="509270" cy="352425"/>
            </a:xfrm>
            <a:custGeom>
              <a:avLst/>
              <a:gdLst/>
              <a:ahLst/>
              <a:cxnLst/>
              <a:rect l="l" t="t" r="r" b="b"/>
              <a:pathLst>
                <a:path w="509270" h="352425">
                  <a:moveTo>
                    <a:pt x="44048" y="0"/>
                  </a:moveTo>
                  <a:lnTo>
                    <a:pt x="26900" y="3462"/>
                  </a:lnTo>
                  <a:lnTo>
                    <a:pt x="12899" y="12903"/>
                  </a:lnTo>
                  <a:lnTo>
                    <a:pt x="3460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0" y="325519"/>
                  </a:lnTo>
                  <a:lnTo>
                    <a:pt x="12899" y="339522"/>
                  </a:lnTo>
                  <a:lnTo>
                    <a:pt x="26900" y="348963"/>
                  </a:lnTo>
                  <a:lnTo>
                    <a:pt x="44048" y="352426"/>
                  </a:lnTo>
                  <a:lnTo>
                    <a:pt x="464746" y="352426"/>
                  </a:lnTo>
                  <a:lnTo>
                    <a:pt x="481894" y="348963"/>
                  </a:lnTo>
                  <a:lnTo>
                    <a:pt x="495895" y="339522"/>
                  </a:lnTo>
                  <a:lnTo>
                    <a:pt x="505334" y="325519"/>
                  </a:lnTo>
                  <a:lnTo>
                    <a:pt x="508795" y="308372"/>
                  </a:lnTo>
                  <a:lnTo>
                    <a:pt x="508795" y="44053"/>
                  </a:lnTo>
                  <a:lnTo>
                    <a:pt x="505334" y="26906"/>
                  </a:lnTo>
                  <a:lnTo>
                    <a:pt x="495895" y="12903"/>
                  </a:lnTo>
                  <a:lnTo>
                    <a:pt x="481894" y="3462"/>
                  </a:lnTo>
                  <a:lnTo>
                    <a:pt x="464746" y="0"/>
                  </a:lnTo>
                  <a:lnTo>
                    <a:pt x="44048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5567" y="3029711"/>
              <a:ext cx="542544" cy="3840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51887" y="3045618"/>
              <a:ext cx="509587" cy="3524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751887" y="3045618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4431" y="2893217"/>
              <a:ext cx="5692775" cy="674370"/>
            </a:xfrm>
            <a:custGeom>
              <a:avLst/>
              <a:gdLst/>
              <a:ahLst/>
              <a:cxnLst/>
              <a:rect l="l" t="t" r="r" b="b"/>
              <a:pathLst>
                <a:path w="5692775" h="674370">
                  <a:moveTo>
                    <a:pt x="0" y="112317"/>
                  </a:moveTo>
                  <a:lnTo>
                    <a:pt x="8826" y="68598"/>
                  </a:lnTo>
                  <a:lnTo>
                    <a:pt x="32897" y="32897"/>
                  </a:lnTo>
                  <a:lnTo>
                    <a:pt x="68598" y="8826"/>
                  </a:lnTo>
                  <a:lnTo>
                    <a:pt x="112317" y="0"/>
                  </a:lnTo>
                  <a:lnTo>
                    <a:pt x="5580458" y="0"/>
                  </a:lnTo>
                  <a:lnTo>
                    <a:pt x="5624177" y="8826"/>
                  </a:lnTo>
                  <a:lnTo>
                    <a:pt x="5659879" y="32897"/>
                  </a:lnTo>
                  <a:lnTo>
                    <a:pt x="5683949" y="68598"/>
                  </a:lnTo>
                  <a:lnTo>
                    <a:pt x="5692776" y="112317"/>
                  </a:lnTo>
                  <a:lnTo>
                    <a:pt x="5692776" y="561577"/>
                  </a:lnTo>
                  <a:lnTo>
                    <a:pt x="5683949" y="605296"/>
                  </a:lnTo>
                  <a:lnTo>
                    <a:pt x="5659879" y="640997"/>
                  </a:lnTo>
                  <a:lnTo>
                    <a:pt x="5624177" y="665068"/>
                  </a:lnTo>
                  <a:lnTo>
                    <a:pt x="5580458" y="673895"/>
                  </a:lnTo>
                  <a:lnTo>
                    <a:pt x="112317" y="673895"/>
                  </a:lnTo>
                  <a:lnTo>
                    <a:pt x="68598" y="665068"/>
                  </a:lnTo>
                  <a:lnTo>
                    <a:pt x="32897" y="640997"/>
                  </a:lnTo>
                  <a:lnTo>
                    <a:pt x="8826" y="605296"/>
                  </a:lnTo>
                  <a:lnTo>
                    <a:pt x="0" y="561577"/>
                  </a:lnTo>
                  <a:lnTo>
                    <a:pt x="0" y="112317"/>
                  </a:lnTo>
                  <a:close/>
                </a:path>
              </a:pathLst>
            </a:custGeom>
            <a:ln w="38100">
              <a:solidFill>
                <a:srgbClr val="B50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47759" y="4776215"/>
              <a:ext cx="539496" cy="3840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63000" y="4791074"/>
              <a:ext cx="509587" cy="3524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63000" y="4791075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1"/>
                  </a:lnTo>
                  <a:lnTo>
                    <a:pt x="3461" y="325518"/>
                  </a:lnTo>
                  <a:lnTo>
                    <a:pt x="12901" y="339521"/>
                  </a:lnTo>
                  <a:lnTo>
                    <a:pt x="26902" y="348962"/>
                  </a:lnTo>
                  <a:lnTo>
                    <a:pt x="44046" y="352425"/>
                  </a:lnTo>
                  <a:lnTo>
                    <a:pt x="465541" y="352425"/>
                  </a:lnTo>
                  <a:lnTo>
                    <a:pt x="482685" y="348962"/>
                  </a:lnTo>
                  <a:lnTo>
                    <a:pt x="496686" y="339521"/>
                  </a:lnTo>
                  <a:lnTo>
                    <a:pt x="506126" y="325518"/>
                  </a:lnTo>
                  <a:lnTo>
                    <a:pt x="509588" y="308371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38858" y="4721860"/>
            <a:ext cx="12998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tagCounts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9064" y="2147315"/>
            <a:ext cx="10287000" cy="243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 algn="ctr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342265" algn="l"/>
                <a:tab pos="901065" algn="l"/>
                <a:tab pos="2298065" algn="l"/>
                <a:tab pos="2577465" algn="l"/>
                <a:tab pos="6628765" algn="l"/>
              </a:tabLst>
            </a:pPr>
            <a:r>
              <a:rPr sz="2000" spc="21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B50B1B"/>
                </a:solidFill>
                <a:latin typeface="Arial"/>
                <a:cs typeface="Arial"/>
              </a:rPr>
              <a:t>tagCounts</a:t>
            </a:r>
            <a:r>
              <a:rPr sz="2000" dirty="0">
                <a:solidFill>
                  <a:srgbClr val="B50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z="2000" spc="9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90" dirty="0">
                <a:solidFill>
                  <a:srgbClr val="1D86CD"/>
                </a:solidFill>
                <a:latin typeface="Arial"/>
                <a:cs typeface="Arial"/>
              </a:rPr>
              <a:t>window</a:t>
            </a:r>
            <a:r>
              <a:rPr sz="2000" spc="90" dirty="0">
                <a:solidFill>
                  <a:srgbClr val="0C0F20"/>
                </a:solidFill>
                <a:latin typeface="Arial"/>
                <a:cs typeface="Arial"/>
              </a:rPr>
              <a:t>(Minutes(10),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114" dirty="0">
                <a:solidFill>
                  <a:srgbClr val="0C0F20"/>
                </a:solidFill>
                <a:latin typeface="Arial"/>
                <a:cs typeface="Arial"/>
              </a:rPr>
              <a:t>Seconds(1)).</a:t>
            </a:r>
            <a:r>
              <a:rPr sz="2000" spc="114" dirty="0">
                <a:solidFill>
                  <a:srgbClr val="1D86CD"/>
                </a:solidFill>
                <a:latin typeface="Arial"/>
                <a:cs typeface="Arial"/>
              </a:rPr>
              <a:t>countByValue</a:t>
            </a:r>
            <a:r>
              <a:rPr sz="2000" spc="114" dirty="0">
                <a:solidFill>
                  <a:srgbClr val="0C0F20"/>
                </a:solidFill>
                <a:latin typeface="Arial"/>
                <a:cs typeface="Arial"/>
              </a:rPr>
              <a:t>()</a:t>
            </a:r>
            <a:endParaRPr sz="2000">
              <a:latin typeface="Arial"/>
              <a:cs typeface="Arial"/>
            </a:endParaRPr>
          </a:p>
          <a:p>
            <a:pPr marL="393065" algn="ctr">
              <a:lnSpc>
                <a:spcPct val="100000"/>
              </a:lnSpc>
              <a:spcBef>
                <a:spcPts val="65"/>
              </a:spcBef>
              <a:tabLst>
                <a:tab pos="2020570" algn="l"/>
                <a:tab pos="3362960" algn="l"/>
                <a:tab pos="4865370" algn="l"/>
                <a:tab pos="6367780" algn="l"/>
              </a:tabLst>
            </a:pPr>
            <a:r>
              <a:rPr sz="3300" spc="-15" baseline="1262" dirty="0">
                <a:solidFill>
                  <a:srgbClr val="4F81BD"/>
                </a:solidFill>
                <a:latin typeface="Arial"/>
                <a:cs typeface="Arial"/>
              </a:rPr>
              <a:t>t-</a:t>
            </a:r>
            <a:r>
              <a:rPr sz="3300" spc="-75" baseline="1262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50" dirty="0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t+1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t+2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t+3</a:t>
            </a:r>
            <a:endParaRPr sz="3300" baseline="1262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  <a:spcBef>
                <a:spcPts val="1725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hashTags</a:t>
            </a:r>
            <a:endParaRPr sz="2200">
              <a:latin typeface="Arial"/>
              <a:cs typeface="Arial"/>
            </a:endParaRPr>
          </a:p>
          <a:p>
            <a:pPr marL="2581910">
              <a:lnSpc>
                <a:spcPct val="100000"/>
              </a:lnSpc>
              <a:spcBef>
                <a:spcPts val="1775"/>
              </a:spcBef>
            </a:pP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sliding</a:t>
            </a:r>
            <a:r>
              <a:rPr sz="22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window</a:t>
            </a:r>
            <a:endParaRPr sz="2200">
              <a:latin typeface="Arial"/>
              <a:cs typeface="Arial"/>
            </a:endParaRPr>
          </a:p>
          <a:p>
            <a:pPr marR="952500" algn="ctr">
              <a:lnSpc>
                <a:spcPct val="100000"/>
              </a:lnSpc>
              <a:spcBef>
                <a:spcPts val="2475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countByValue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59077" y="4521200"/>
            <a:ext cx="3322320" cy="1397000"/>
            <a:chOff x="8159077" y="4521200"/>
            <a:chExt cx="3322320" cy="1397000"/>
          </a:xfrm>
        </p:grpSpPr>
        <p:sp>
          <p:nvSpPr>
            <p:cNvPr id="32" name="object 32"/>
            <p:cNvSpPr/>
            <p:nvPr/>
          </p:nvSpPr>
          <p:spPr>
            <a:xfrm>
              <a:off x="8171777" y="4533900"/>
              <a:ext cx="3296920" cy="1371600"/>
            </a:xfrm>
            <a:custGeom>
              <a:avLst/>
              <a:gdLst/>
              <a:ahLst/>
              <a:cxnLst/>
              <a:rect l="l" t="t" r="r" b="b"/>
              <a:pathLst>
                <a:path w="3296920" h="1371600">
                  <a:moveTo>
                    <a:pt x="2959822" y="0"/>
                  </a:moveTo>
                  <a:lnTo>
                    <a:pt x="1613519" y="0"/>
                  </a:lnTo>
                  <a:lnTo>
                    <a:pt x="1558929" y="2992"/>
                  </a:lnTo>
                  <a:lnTo>
                    <a:pt x="1507147" y="11655"/>
                  </a:lnTo>
                  <a:lnTo>
                    <a:pt x="1458864" y="25518"/>
                  </a:lnTo>
                  <a:lnTo>
                    <a:pt x="1414773" y="44110"/>
                  </a:lnTo>
                  <a:lnTo>
                    <a:pt x="1375566" y="66960"/>
                  </a:lnTo>
                  <a:lnTo>
                    <a:pt x="1341935" y="93597"/>
                  </a:lnTo>
                  <a:lnTo>
                    <a:pt x="1314572" y="123551"/>
                  </a:lnTo>
                  <a:lnTo>
                    <a:pt x="1294171" y="156350"/>
                  </a:lnTo>
                  <a:lnTo>
                    <a:pt x="1277019" y="228600"/>
                  </a:lnTo>
                  <a:lnTo>
                    <a:pt x="1277019" y="800100"/>
                  </a:lnTo>
                  <a:lnTo>
                    <a:pt x="0" y="758825"/>
                  </a:lnTo>
                  <a:lnTo>
                    <a:pt x="1277019" y="1142999"/>
                  </a:lnTo>
                  <a:lnTo>
                    <a:pt x="1281422" y="1180076"/>
                  </a:lnTo>
                  <a:lnTo>
                    <a:pt x="1294171" y="1215249"/>
                  </a:lnTo>
                  <a:lnTo>
                    <a:pt x="1314572" y="1248048"/>
                  </a:lnTo>
                  <a:lnTo>
                    <a:pt x="1341935" y="1278001"/>
                  </a:lnTo>
                  <a:lnTo>
                    <a:pt x="1375566" y="1304639"/>
                  </a:lnTo>
                  <a:lnTo>
                    <a:pt x="1414773" y="1327489"/>
                  </a:lnTo>
                  <a:lnTo>
                    <a:pt x="1458864" y="1346081"/>
                  </a:lnTo>
                  <a:lnTo>
                    <a:pt x="1507147" y="1359944"/>
                  </a:lnTo>
                  <a:lnTo>
                    <a:pt x="1558929" y="1368607"/>
                  </a:lnTo>
                  <a:lnTo>
                    <a:pt x="1613519" y="1371599"/>
                  </a:lnTo>
                  <a:lnTo>
                    <a:pt x="2959822" y="1371599"/>
                  </a:lnTo>
                  <a:lnTo>
                    <a:pt x="3014412" y="1368607"/>
                  </a:lnTo>
                  <a:lnTo>
                    <a:pt x="3066194" y="1359944"/>
                  </a:lnTo>
                  <a:lnTo>
                    <a:pt x="3114477" y="1346081"/>
                  </a:lnTo>
                  <a:lnTo>
                    <a:pt x="3158568" y="1327489"/>
                  </a:lnTo>
                  <a:lnTo>
                    <a:pt x="3197775" y="1304639"/>
                  </a:lnTo>
                  <a:lnTo>
                    <a:pt x="3231406" y="1278001"/>
                  </a:lnTo>
                  <a:lnTo>
                    <a:pt x="3258768" y="1248048"/>
                  </a:lnTo>
                  <a:lnTo>
                    <a:pt x="3279170" y="1215249"/>
                  </a:lnTo>
                  <a:lnTo>
                    <a:pt x="3296321" y="1142999"/>
                  </a:lnTo>
                  <a:lnTo>
                    <a:pt x="3296321" y="228600"/>
                  </a:lnTo>
                  <a:lnTo>
                    <a:pt x="3279170" y="156350"/>
                  </a:lnTo>
                  <a:lnTo>
                    <a:pt x="3258768" y="123551"/>
                  </a:lnTo>
                  <a:lnTo>
                    <a:pt x="3231406" y="93597"/>
                  </a:lnTo>
                  <a:lnTo>
                    <a:pt x="3197775" y="66960"/>
                  </a:lnTo>
                  <a:lnTo>
                    <a:pt x="3158568" y="44110"/>
                  </a:lnTo>
                  <a:lnTo>
                    <a:pt x="3114477" y="25518"/>
                  </a:lnTo>
                  <a:lnTo>
                    <a:pt x="3066194" y="11655"/>
                  </a:lnTo>
                  <a:lnTo>
                    <a:pt x="3014412" y="2992"/>
                  </a:lnTo>
                  <a:lnTo>
                    <a:pt x="2959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71777" y="4533900"/>
              <a:ext cx="3296920" cy="1371600"/>
            </a:xfrm>
            <a:custGeom>
              <a:avLst/>
              <a:gdLst/>
              <a:ahLst/>
              <a:cxnLst/>
              <a:rect l="l" t="t" r="r" b="b"/>
              <a:pathLst>
                <a:path w="3296920" h="1371600">
                  <a:moveTo>
                    <a:pt x="1613519" y="0"/>
                  </a:moveTo>
                  <a:lnTo>
                    <a:pt x="1558929" y="2992"/>
                  </a:lnTo>
                  <a:lnTo>
                    <a:pt x="1507146" y="11655"/>
                  </a:lnTo>
                  <a:lnTo>
                    <a:pt x="1458863" y="25518"/>
                  </a:lnTo>
                  <a:lnTo>
                    <a:pt x="1414772" y="44110"/>
                  </a:lnTo>
                  <a:lnTo>
                    <a:pt x="1375566" y="66960"/>
                  </a:lnTo>
                  <a:lnTo>
                    <a:pt x="1341935" y="93597"/>
                  </a:lnTo>
                  <a:lnTo>
                    <a:pt x="1314573" y="123551"/>
                  </a:lnTo>
                  <a:lnTo>
                    <a:pt x="1294171" y="156350"/>
                  </a:lnTo>
                  <a:lnTo>
                    <a:pt x="1277020" y="228600"/>
                  </a:lnTo>
                  <a:lnTo>
                    <a:pt x="1277020" y="800100"/>
                  </a:lnTo>
                  <a:lnTo>
                    <a:pt x="0" y="758825"/>
                  </a:lnTo>
                  <a:lnTo>
                    <a:pt x="1277020" y="1143000"/>
                  </a:lnTo>
                  <a:lnTo>
                    <a:pt x="1281423" y="1180076"/>
                  </a:lnTo>
                  <a:lnTo>
                    <a:pt x="1294171" y="1215249"/>
                  </a:lnTo>
                  <a:lnTo>
                    <a:pt x="1314573" y="1248048"/>
                  </a:lnTo>
                  <a:lnTo>
                    <a:pt x="1341935" y="1278002"/>
                  </a:lnTo>
                  <a:lnTo>
                    <a:pt x="1375566" y="1304639"/>
                  </a:lnTo>
                  <a:lnTo>
                    <a:pt x="1414772" y="1327489"/>
                  </a:lnTo>
                  <a:lnTo>
                    <a:pt x="1458863" y="1346081"/>
                  </a:lnTo>
                  <a:lnTo>
                    <a:pt x="1507146" y="1359944"/>
                  </a:lnTo>
                  <a:lnTo>
                    <a:pt x="1558929" y="1368607"/>
                  </a:lnTo>
                  <a:lnTo>
                    <a:pt x="1613519" y="1371600"/>
                  </a:lnTo>
                  <a:lnTo>
                    <a:pt x="2959822" y="1371600"/>
                  </a:lnTo>
                  <a:lnTo>
                    <a:pt x="3014411" y="1368607"/>
                  </a:lnTo>
                  <a:lnTo>
                    <a:pt x="3066194" y="1359944"/>
                  </a:lnTo>
                  <a:lnTo>
                    <a:pt x="3114477" y="1346081"/>
                  </a:lnTo>
                  <a:lnTo>
                    <a:pt x="3158568" y="1327489"/>
                  </a:lnTo>
                  <a:lnTo>
                    <a:pt x="3197775" y="1304639"/>
                  </a:lnTo>
                  <a:lnTo>
                    <a:pt x="3231406" y="1278002"/>
                  </a:lnTo>
                  <a:lnTo>
                    <a:pt x="3258768" y="1248048"/>
                  </a:lnTo>
                  <a:lnTo>
                    <a:pt x="3279170" y="1215249"/>
                  </a:lnTo>
                  <a:lnTo>
                    <a:pt x="3296322" y="1143000"/>
                  </a:lnTo>
                  <a:lnTo>
                    <a:pt x="3296322" y="228600"/>
                  </a:lnTo>
                  <a:lnTo>
                    <a:pt x="3279170" y="156350"/>
                  </a:lnTo>
                  <a:lnTo>
                    <a:pt x="3258768" y="123551"/>
                  </a:lnTo>
                  <a:lnTo>
                    <a:pt x="3231406" y="93597"/>
                  </a:lnTo>
                  <a:lnTo>
                    <a:pt x="3197775" y="66960"/>
                  </a:lnTo>
                  <a:lnTo>
                    <a:pt x="3158568" y="44110"/>
                  </a:lnTo>
                  <a:lnTo>
                    <a:pt x="3114477" y="25518"/>
                  </a:lnTo>
                  <a:lnTo>
                    <a:pt x="3066194" y="11655"/>
                  </a:lnTo>
                  <a:lnTo>
                    <a:pt x="3014411" y="2992"/>
                  </a:lnTo>
                  <a:lnTo>
                    <a:pt x="2959822" y="0"/>
                  </a:lnTo>
                  <a:lnTo>
                    <a:pt x="1613519" y="0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559129" y="4691379"/>
            <a:ext cx="1797685" cy="1034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70" algn="ctr">
              <a:lnSpc>
                <a:spcPct val="100499"/>
              </a:lnSpc>
              <a:spcBef>
                <a:spcPts val="85"/>
              </a:spcBef>
            </a:pP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count</a:t>
            </a:r>
            <a:r>
              <a:rPr sz="2200" spc="-5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over</a:t>
            </a:r>
            <a:r>
              <a:rPr sz="2200" spc="-5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all 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the</a:t>
            </a:r>
            <a:r>
              <a:rPr sz="2200" spc="-3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data</a:t>
            </a:r>
            <a:r>
              <a:rPr sz="2200" spc="-3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in</a:t>
            </a:r>
            <a:r>
              <a:rPr sz="2200" spc="-3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window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16B83015-82A1-0567-24ED-AD04C01B9622}"/>
              </a:ext>
            </a:extLst>
          </p:cNvPr>
          <p:cNvSpPr txBox="1">
            <a:spLocks/>
          </p:cNvSpPr>
          <p:nvPr/>
        </p:nvSpPr>
        <p:spPr>
          <a:xfrm>
            <a:off x="381072" y="1117549"/>
            <a:ext cx="12358743" cy="662745"/>
          </a:xfrm>
          <a:prstGeom prst="rect">
            <a:avLst/>
          </a:prstGeom>
        </p:spPr>
        <p:txBody>
          <a:bodyPr vert="horz" wrap="square" lIns="0" tIns="107695" rIns="0" bIns="0" rtlCol="0" anchor="ctr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/>
              <a:t>Example</a:t>
            </a:r>
            <a:r>
              <a:rPr lang="en-US" sz="3600" spc="-15"/>
              <a:t> </a:t>
            </a:r>
            <a:r>
              <a:rPr lang="en-US" sz="3600"/>
              <a:t>3</a:t>
            </a:r>
            <a:r>
              <a:rPr lang="en-US" sz="3600" spc="-5"/>
              <a:t> </a:t>
            </a:r>
            <a:r>
              <a:rPr lang="en-US" sz="3600"/>
              <a:t>–</a:t>
            </a:r>
            <a:r>
              <a:rPr lang="en-US" sz="3600" spc="-10"/>
              <a:t> </a:t>
            </a:r>
            <a:r>
              <a:rPr lang="en-US" sz="3600"/>
              <a:t>Count</a:t>
            </a:r>
            <a:r>
              <a:rPr lang="en-US" sz="3600" spc="-15"/>
              <a:t> </a:t>
            </a:r>
            <a:r>
              <a:rPr lang="en-US" sz="3600"/>
              <a:t>the</a:t>
            </a:r>
            <a:r>
              <a:rPr lang="en-US" sz="3600" spc="-10"/>
              <a:t> </a:t>
            </a:r>
            <a:r>
              <a:rPr lang="en-US" sz="3600"/>
              <a:t>hashtags</a:t>
            </a:r>
            <a:r>
              <a:rPr lang="en-US" sz="3600" spc="-10"/>
              <a:t> </a:t>
            </a:r>
            <a:r>
              <a:rPr lang="en-US" sz="3600"/>
              <a:t>over</a:t>
            </a:r>
            <a:r>
              <a:rPr lang="en-US" sz="3600" spc="-15"/>
              <a:t> </a:t>
            </a:r>
            <a:r>
              <a:rPr lang="en-US" sz="3600"/>
              <a:t>last</a:t>
            </a:r>
            <a:r>
              <a:rPr lang="en-US" sz="3600" spc="-15"/>
              <a:t> </a:t>
            </a:r>
            <a:r>
              <a:rPr lang="en-US" sz="3600"/>
              <a:t>10</a:t>
            </a:r>
            <a:r>
              <a:rPr lang="en-US" sz="3600" spc="-10"/>
              <a:t> </a:t>
            </a:r>
            <a:r>
              <a:rPr lang="en-US" sz="3600" spc="-20"/>
              <a:t>mins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34400" y="5133181"/>
            <a:ext cx="509270" cy="353695"/>
          </a:xfrm>
          <a:custGeom>
            <a:avLst/>
            <a:gdLst/>
            <a:ahLst/>
            <a:cxnLst/>
            <a:rect l="l" t="t" r="r" b="b"/>
            <a:pathLst>
              <a:path w="509270" h="353695">
                <a:moveTo>
                  <a:pt x="44142" y="0"/>
                </a:moveTo>
                <a:lnTo>
                  <a:pt x="26960" y="3470"/>
                </a:lnTo>
                <a:lnTo>
                  <a:pt x="12928" y="12933"/>
                </a:lnTo>
                <a:lnTo>
                  <a:pt x="3468" y="26967"/>
                </a:lnTo>
                <a:lnTo>
                  <a:pt x="0" y="44152"/>
                </a:lnTo>
                <a:lnTo>
                  <a:pt x="0" y="309068"/>
                </a:lnTo>
                <a:lnTo>
                  <a:pt x="3468" y="326253"/>
                </a:lnTo>
                <a:lnTo>
                  <a:pt x="12928" y="340287"/>
                </a:lnTo>
                <a:lnTo>
                  <a:pt x="26960" y="349750"/>
                </a:lnTo>
                <a:lnTo>
                  <a:pt x="44142" y="353221"/>
                </a:lnTo>
                <a:lnTo>
                  <a:pt x="464652" y="353221"/>
                </a:lnTo>
                <a:lnTo>
                  <a:pt x="481834" y="349750"/>
                </a:lnTo>
                <a:lnTo>
                  <a:pt x="495866" y="340287"/>
                </a:lnTo>
                <a:lnTo>
                  <a:pt x="505326" y="326253"/>
                </a:lnTo>
                <a:lnTo>
                  <a:pt x="508795" y="309068"/>
                </a:lnTo>
                <a:lnTo>
                  <a:pt x="508795" y="44152"/>
                </a:lnTo>
                <a:lnTo>
                  <a:pt x="505326" y="26967"/>
                </a:lnTo>
                <a:lnTo>
                  <a:pt x="495866" y="12933"/>
                </a:lnTo>
                <a:lnTo>
                  <a:pt x="481834" y="3470"/>
                </a:lnTo>
                <a:lnTo>
                  <a:pt x="464652" y="0"/>
                </a:lnTo>
                <a:lnTo>
                  <a:pt x="4414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98308" y="511810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solidFill>
                  <a:srgbClr val="4F81BD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370" y="1205326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Smart</a:t>
            </a:r>
            <a:r>
              <a:rPr sz="4000" spc="50" dirty="0"/>
              <a:t> </a:t>
            </a:r>
            <a:r>
              <a:rPr sz="4000" spc="-10" dirty="0"/>
              <a:t>window-</a:t>
            </a:r>
            <a:r>
              <a:rPr sz="4000" dirty="0"/>
              <a:t>based</a:t>
            </a:r>
            <a:r>
              <a:rPr sz="4000" spc="60" dirty="0"/>
              <a:t> </a:t>
            </a:r>
            <a:r>
              <a:rPr sz="4000" spc="-10" dirty="0"/>
              <a:t>countByValue</a:t>
            </a:r>
            <a:endParaRPr sz="4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2499360" y="2877311"/>
            <a:ext cx="6550659" cy="2470150"/>
            <a:chOff x="2499360" y="2877311"/>
            <a:chExt cx="6550659" cy="24701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495" y="3858767"/>
              <a:ext cx="539496" cy="384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037" y="3874293"/>
              <a:ext cx="509588" cy="353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31037" y="3874293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4" y="353220"/>
                  </a:lnTo>
                  <a:lnTo>
                    <a:pt x="482616" y="349749"/>
                  </a:lnTo>
                  <a:lnTo>
                    <a:pt x="496654" y="340287"/>
                  </a:lnTo>
                  <a:lnTo>
                    <a:pt x="506118" y="326252"/>
                  </a:lnTo>
                  <a:lnTo>
                    <a:pt x="509589" y="309067"/>
                  </a:lnTo>
                  <a:lnTo>
                    <a:pt x="509589" y="44152"/>
                  </a:lnTo>
                  <a:lnTo>
                    <a:pt x="506118" y="26967"/>
                  </a:lnTo>
                  <a:lnTo>
                    <a:pt x="496654" y="12933"/>
                  </a:lnTo>
                  <a:lnTo>
                    <a:pt x="482616" y="3470"/>
                  </a:lnTo>
                  <a:lnTo>
                    <a:pt x="465424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3832" y="3855719"/>
              <a:ext cx="539496" cy="3840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8470" y="3870325"/>
              <a:ext cx="509588" cy="3524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8470" y="387032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2" y="352426"/>
                  </a:lnTo>
                  <a:lnTo>
                    <a:pt x="482686" y="348963"/>
                  </a:lnTo>
                  <a:lnTo>
                    <a:pt x="496687" y="339522"/>
                  </a:lnTo>
                  <a:lnTo>
                    <a:pt x="506127" y="325519"/>
                  </a:lnTo>
                  <a:lnTo>
                    <a:pt x="509589" y="308372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1168" y="3855719"/>
              <a:ext cx="539496" cy="3840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5898" y="3870325"/>
              <a:ext cx="509588" cy="3524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25898" y="387032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2" y="352426"/>
                  </a:lnTo>
                  <a:lnTo>
                    <a:pt x="482686" y="348963"/>
                  </a:lnTo>
                  <a:lnTo>
                    <a:pt x="496687" y="339522"/>
                  </a:lnTo>
                  <a:lnTo>
                    <a:pt x="506127" y="325519"/>
                  </a:lnTo>
                  <a:lnTo>
                    <a:pt x="509589" y="308372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504" y="3855719"/>
              <a:ext cx="539495" cy="3840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3331" y="3870325"/>
              <a:ext cx="509587" cy="3524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3331" y="387032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5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9360" y="2877311"/>
              <a:ext cx="539495" cy="3840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3806" y="2892423"/>
              <a:ext cx="509588" cy="3532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13806" y="2892423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5" h="353694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4" y="353220"/>
                  </a:lnTo>
                  <a:lnTo>
                    <a:pt x="482616" y="349749"/>
                  </a:lnTo>
                  <a:lnTo>
                    <a:pt x="496654" y="340287"/>
                  </a:lnTo>
                  <a:lnTo>
                    <a:pt x="506118" y="326252"/>
                  </a:lnTo>
                  <a:lnTo>
                    <a:pt x="509589" y="309067"/>
                  </a:lnTo>
                  <a:lnTo>
                    <a:pt x="509589" y="44152"/>
                  </a:lnTo>
                  <a:lnTo>
                    <a:pt x="506118" y="26967"/>
                  </a:lnTo>
                  <a:lnTo>
                    <a:pt x="496654" y="12933"/>
                  </a:lnTo>
                  <a:lnTo>
                    <a:pt x="482616" y="3470"/>
                  </a:lnTo>
                  <a:lnTo>
                    <a:pt x="465424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2024" y="2877311"/>
              <a:ext cx="539496" cy="3840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6375" y="2892423"/>
              <a:ext cx="509587" cy="3532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16375" y="2892423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4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3" y="353220"/>
                  </a:lnTo>
                  <a:lnTo>
                    <a:pt x="482615" y="349749"/>
                  </a:lnTo>
                  <a:lnTo>
                    <a:pt x="496653" y="340287"/>
                  </a:lnTo>
                  <a:lnTo>
                    <a:pt x="506117" y="326252"/>
                  </a:lnTo>
                  <a:lnTo>
                    <a:pt x="509588" y="309067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3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1639" y="2877311"/>
              <a:ext cx="542543" cy="3840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8943" y="2892423"/>
              <a:ext cx="508795" cy="35322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18943" y="2892423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4">
                  <a:moveTo>
                    <a:pt x="44142" y="0"/>
                  </a:moveTo>
                  <a:lnTo>
                    <a:pt x="26960" y="3470"/>
                  </a:lnTo>
                  <a:lnTo>
                    <a:pt x="12928" y="12933"/>
                  </a:lnTo>
                  <a:lnTo>
                    <a:pt x="3468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68" y="326252"/>
                  </a:lnTo>
                  <a:lnTo>
                    <a:pt x="12928" y="340287"/>
                  </a:lnTo>
                  <a:lnTo>
                    <a:pt x="26960" y="349749"/>
                  </a:lnTo>
                  <a:lnTo>
                    <a:pt x="44142" y="353220"/>
                  </a:lnTo>
                  <a:lnTo>
                    <a:pt x="464652" y="353220"/>
                  </a:lnTo>
                  <a:lnTo>
                    <a:pt x="481834" y="349749"/>
                  </a:lnTo>
                  <a:lnTo>
                    <a:pt x="495866" y="340287"/>
                  </a:lnTo>
                  <a:lnTo>
                    <a:pt x="505326" y="326252"/>
                  </a:lnTo>
                  <a:lnTo>
                    <a:pt x="508795" y="309067"/>
                  </a:lnTo>
                  <a:lnTo>
                    <a:pt x="508795" y="44152"/>
                  </a:lnTo>
                  <a:lnTo>
                    <a:pt x="505326" y="26967"/>
                  </a:lnTo>
                  <a:lnTo>
                    <a:pt x="495866" y="12933"/>
                  </a:lnTo>
                  <a:lnTo>
                    <a:pt x="481834" y="3470"/>
                  </a:lnTo>
                  <a:lnTo>
                    <a:pt x="464652" y="0"/>
                  </a:lnTo>
                  <a:lnTo>
                    <a:pt x="44142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304" y="2877311"/>
              <a:ext cx="542544" cy="3840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21512" y="2892423"/>
              <a:ext cx="508795" cy="3532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21512" y="2892423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4">
                  <a:moveTo>
                    <a:pt x="44142" y="0"/>
                  </a:moveTo>
                  <a:lnTo>
                    <a:pt x="26960" y="3470"/>
                  </a:lnTo>
                  <a:lnTo>
                    <a:pt x="12928" y="12933"/>
                  </a:lnTo>
                  <a:lnTo>
                    <a:pt x="3468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68" y="326252"/>
                  </a:lnTo>
                  <a:lnTo>
                    <a:pt x="12928" y="340287"/>
                  </a:lnTo>
                  <a:lnTo>
                    <a:pt x="26960" y="349749"/>
                  </a:lnTo>
                  <a:lnTo>
                    <a:pt x="44142" y="353220"/>
                  </a:lnTo>
                  <a:lnTo>
                    <a:pt x="464652" y="353220"/>
                  </a:lnTo>
                  <a:lnTo>
                    <a:pt x="481834" y="349749"/>
                  </a:lnTo>
                  <a:lnTo>
                    <a:pt x="495866" y="340287"/>
                  </a:lnTo>
                  <a:lnTo>
                    <a:pt x="505326" y="326252"/>
                  </a:lnTo>
                  <a:lnTo>
                    <a:pt x="508795" y="309067"/>
                  </a:lnTo>
                  <a:lnTo>
                    <a:pt x="508795" y="44152"/>
                  </a:lnTo>
                  <a:lnTo>
                    <a:pt x="505326" y="26967"/>
                  </a:lnTo>
                  <a:lnTo>
                    <a:pt x="495866" y="12933"/>
                  </a:lnTo>
                  <a:lnTo>
                    <a:pt x="481834" y="3470"/>
                  </a:lnTo>
                  <a:lnTo>
                    <a:pt x="464652" y="0"/>
                  </a:lnTo>
                  <a:lnTo>
                    <a:pt x="44142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6968" y="2877311"/>
              <a:ext cx="542544" cy="3840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23287" y="2893218"/>
              <a:ext cx="509587" cy="3532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23287" y="2893218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4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3" y="353219"/>
                  </a:lnTo>
                  <a:lnTo>
                    <a:pt x="482615" y="349748"/>
                  </a:lnTo>
                  <a:lnTo>
                    <a:pt x="496653" y="340286"/>
                  </a:lnTo>
                  <a:lnTo>
                    <a:pt x="506117" y="326251"/>
                  </a:lnTo>
                  <a:lnTo>
                    <a:pt x="509588" y="309066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2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06968" y="3870959"/>
              <a:ext cx="542544" cy="3840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3287" y="3887787"/>
              <a:ext cx="509587" cy="35242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523287" y="3887787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38856" y="3245434"/>
              <a:ext cx="6083935" cy="2101850"/>
            </a:xfrm>
            <a:custGeom>
              <a:avLst/>
              <a:gdLst/>
              <a:ahLst/>
              <a:cxnLst/>
              <a:rect l="l" t="t" r="r" b="b"/>
              <a:pathLst>
                <a:path w="6083934" h="2101850">
                  <a:moveTo>
                    <a:pt x="76200" y="548119"/>
                  </a:moveTo>
                  <a:lnTo>
                    <a:pt x="50800" y="548513"/>
                  </a:lnTo>
                  <a:lnTo>
                    <a:pt x="42443" y="406"/>
                  </a:lnTo>
                  <a:lnTo>
                    <a:pt x="42430" y="25"/>
                  </a:lnTo>
                  <a:lnTo>
                    <a:pt x="25590" y="279"/>
                  </a:lnTo>
                  <a:lnTo>
                    <a:pt x="25590" y="561213"/>
                  </a:lnTo>
                  <a:lnTo>
                    <a:pt x="25590" y="561594"/>
                  </a:lnTo>
                  <a:lnTo>
                    <a:pt x="25501" y="555879"/>
                  </a:lnTo>
                  <a:lnTo>
                    <a:pt x="25590" y="561213"/>
                  </a:lnTo>
                  <a:lnTo>
                    <a:pt x="25590" y="279"/>
                  </a:lnTo>
                  <a:lnTo>
                    <a:pt x="17043" y="406"/>
                  </a:lnTo>
                  <a:lnTo>
                    <a:pt x="25387" y="548119"/>
                  </a:lnTo>
                  <a:lnTo>
                    <a:pt x="25400" y="548906"/>
                  </a:lnTo>
                  <a:lnTo>
                    <a:pt x="0" y="549287"/>
                  </a:lnTo>
                  <a:lnTo>
                    <a:pt x="39268" y="624903"/>
                  </a:lnTo>
                  <a:lnTo>
                    <a:pt x="69710" y="561594"/>
                  </a:lnTo>
                  <a:lnTo>
                    <a:pt x="76200" y="548119"/>
                  </a:lnTo>
                  <a:close/>
                </a:path>
                <a:path w="6083934" h="2101850">
                  <a:moveTo>
                    <a:pt x="1578762" y="548119"/>
                  </a:moveTo>
                  <a:lnTo>
                    <a:pt x="1553362" y="548513"/>
                  </a:lnTo>
                  <a:lnTo>
                    <a:pt x="1545005" y="406"/>
                  </a:lnTo>
                  <a:lnTo>
                    <a:pt x="1545005" y="25"/>
                  </a:lnTo>
                  <a:lnTo>
                    <a:pt x="1519605" y="406"/>
                  </a:lnTo>
                  <a:lnTo>
                    <a:pt x="1527962" y="548119"/>
                  </a:lnTo>
                  <a:lnTo>
                    <a:pt x="1527975" y="548906"/>
                  </a:lnTo>
                  <a:lnTo>
                    <a:pt x="1502575" y="549287"/>
                  </a:lnTo>
                  <a:lnTo>
                    <a:pt x="1541830" y="624903"/>
                  </a:lnTo>
                  <a:lnTo>
                    <a:pt x="1572285" y="561594"/>
                  </a:lnTo>
                  <a:lnTo>
                    <a:pt x="1578762" y="548119"/>
                  </a:lnTo>
                  <a:close/>
                </a:path>
                <a:path w="6083934" h="2101850">
                  <a:moveTo>
                    <a:pt x="3081337" y="548119"/>
                  </a:moveTo>
                  <a:lnTo>
                    <a:pt x="3055937" y="548513"/>
                  </a:lnTo>
                  <a:lnTo>
                    <a:pt x="3047581" y="406"/>
                  </a:lnTo>
                  <a:lnTo>
                    <a:pt x="3047568" y="25"/>
                  </a:lnTo>
                  <a:lnTo>
                    <a:pt x="3022181" y="406"/>
                  </a:lnTo>
                  <a:lnTo>
                    <a:pt x="3030524" y="548119"/>
                  </a:lnTo>
                  <a:lnTo>
                    <a:pt x="3030537" y="548906"/>
                  </a:lnTo>
                  <a:lnTo>
                    <a:pt x="3005150" y="549287"/>
                  </a:lnTo>
                  <a:lnTo>
                    <a:pt x="3044406" y="624903"/>
                  </a:lnTo>
                  <a:lnTo>
                    <a:pt x="3074847" y="561594"/>
                  </a:lnTo>
                  <a:lnTo>
                    <a:pt x="3081337" y="548119"/>
                  </a:lnTo>
                  <a:close/>
                </a:path>
                <a:path w="6083934" h="2101850">
                  <a:moveTo>
                    <a:pt x="4583811" y="552056"/>
                  </a:moveTo>
                  <a:lnTo>
                    <a:pt x="4558411" y="552462"/>
                  </a:lnTo>
                  <a:lnTo>
                    <a:pt x="4549356" y="419"/>
                  </a:lnTo>
                  <a:lnTo>
                    <a:pt x="4549343" y="0"/>
                  </a:lnTo>
                  <a:lnTo>
                    <a:pt x="4533227" y="266"/>
                  </a:lnTo>
                  <a:lnTo>
                    <a:pt x="4533227" y="565162"/>
                  </a:lnTo>
                  <a:lnTo>
                    <a:pt x="4533227" y="565581"/>
                  </a:lnTo>
                  <a:lnTo>
                    <a:pt x="4533023" y="553300"/>
                  </a:lnTo>
                  <a:lnTo>
                    <a:pt x="4533227" y="565162"/>
                  </a:lnTo>
                  <a:lnTo>
                    <a:pt x="4533227" y="266"/>
                  </a:lnTo>
                  <a:lnTo>
                    <a:pt x="4523956" y="419"/>
                  </a:lnTo>
                  <a:lnTo>
                    <a:pt x="4533011" y="552056"/>
                  </a:lnTo>
                  <a:lnTo>
                    <a:pt x="4533023" y="552881"/>
                  </a:lnTo>
                  <a:lnTo>
                    <a:pt x="4507623" y="553300"/>
                  </a:lnTo>
                  <a:lnTo>
                    <a:pt x="4546968" y="628865"/>
                  </a:lnTo>
                  <a:lnTo>
                    <a:pt x="4577321" y="565581"/>
                  </a:lnTo>
                  <a:lnTo>
                    <a:pt x="4583811" y="552056"/>
                  </a:lnTo>
                  <a:close/>
                </a:path>
                <a:path w="6083934" h="2101850">
                  <a:moveTo>
                    <a:pt x="5766460" y="2076437"/>
                  </a:moveTo>
                  <a:lnTo>
                    <a:pt x="5727077" y="2076437"/>
                  </a:lnTo>
                  <a:lnTo>
                    <a:pt x="5714377" y="2076437"/>
                  </a:lnTo>
                  <a:lnTo>
                    <a:pt x="5713971" y="2101621"/>
                  </a:lnTo>
                  <a:lnTo>
                    <a:pt x="5766460" y="2076437"/>
                  </a:lnTo>
                  <a:close/>
                </a:path>
                <a:path w="6083934" h="2101850">
                  <a:moveTo>
                    <a:pt x="5790781" y="2064753"/>
                  </a:moveTo>
                  <a:lnTo>
                    <a:pt x="5715203" y="2025434"/>
                  </a:lnTo>
                  <a:lnTo>
                    <a:pt x="5714784" y="2050834"/>
                  </a:lnTo>
                  <a:lnTo>
                    <a:pt x="4808321" y="2036191"/>
                  </a:lnTo>
                  <a:lnTo>
                    <a:pt x="4807902" y="2061578"/>
                  </a:lnTo>
                  <a:lnTo>
                    <a:pt x="5714377" y="2076221"/>
                  </a:lnTo>
                  <a:lnTo>
                    <a:pt x="5727077" y="2076221"/>
                  </a:lnTo>
                  <a:lnTo>
                    <a:pt x="5766879" y="2076221"/>
                  </a:lnTo>
                  <a:lnTo>
                    <a:pt x="5790781" y="2064753"/>
                  </a:lnTo>
                  <a:close/>
                </a:path>
                <a:path w="6083934" h="2101850">
                  <a:moveTo>
                    <a:pt x="6077318" y="566166"/>
                  </a:moveTo>
                  <a:lnTo>
                    <a:pt x="6051918" y="566166"/>
                  </a:lnTo>
                  <a:lnTo>
                    <a:pt x="6051918" y="1003"/>
                  </a:lnTo>
                  <a:lnTo>
                    <a:pt x="6026518" y="1003"/>
                  </a:lnTo>
                  <a:lnTo>
                    <a:pt x="6026518" y="566166"/>
                  </a:lnTo>
                  <a:lnTo>
                    <a:pt x="6001118" y="566166"/>
                  </a:lnTo>
                  <a:lnTo>
                    <a:pt x="6039218" y="642366"/>
                  </a:lnTo>
                  <a:lnTo>
                    <a:pt x="6070968" y="578866"/>
                  </a:lnTo>
                  <a:lnTo>
                    <a:pt x="6077318" y="566166"/>
                  </a:lnTo>
                  <a:close/>
                </a:path>
                <a:path w="6083934" h="2101850">
                  <a:moveTo>
                    <a:pt x="6083668" y="1812353"/>
                  </a:moveTo>
                  <a:lnTo>
                    <a:pt x="6058268" y="1812353"/>
                  </a:lnTo>
                  <a:lnTo>
                    <a:pt x="6058268" y="1009065"/>
                  </a:lnTo>
                  <a:lnTo>
                    <a:pt x="6032868" y="1009065"/>
                  </a:lnTo>
                  <a:lnTo>
                    <a:pt x="6032868" y="1812353"/>
                  </a:lnTo>
                  <a:lnTo>
                    <a:pt x="6007468" y="1812353"/>
                  </a:lnTo>
                  <a:lnTo>
                    <a:pt x="6045568" y="1888553"/>
                  </a:lnTo>
                  <a:lnTo>
                    <a:pt x="6077318" y="1825053"/>
                  </a:lnTo>
                  <a:lnTo>
                    <a:pt x="6083668" y="1812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859063" y="4325620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4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39010" y="5051044"/>
            <a:ext cx="297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4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86217" y="4456683"/>
            <a:ext cx="2825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14600" y="3867911"/>
            <a:ext cx="6541134" cy="1633855"/>
            <a:chOff x="2514600" y="3867911"/>
            <a:chExt cx="6541134" cy="1633855"/>
          </a:xfrm>
        </p:grpSpPr>
        <p:sp>
          <p:nvSpPr>
            <p:cNvPr id="42" name="object 42"/>
            <p:cNvSpPr/>
            <p:nvPr/>
          </p:nvSpPr>
          <p:spPr>
            <a:xfrm>
              <a:off x="4032250" y="3884611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65541" y="0"/>
                  </a:moveTo>
                  <a:lnTo>
                    <a:pt x="44046" y="0"/>
                  </a:ln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2"/>
                  </a:lnTo>
                  <a:lnTo>
                    <a:pt x="0" y="308372"/>
                  </a:lnTo>
                  <a:lnTo>
                    <a:pt x="3461" y="325518"/>
                  </a:lnTo>
                  <a:lnTo>
                    <a:pt x="12901" y="339521"/>
                  </a:lnTo>
                  <a:lnTo>
                    <a:pt x="26902" y="348962"/>
                  </a:lnTo>
                  <a:lnTo>
                    <a:pt x="44046" y="352424"/>
                  </a:lnTo>
                  <a:lnTo>
                    <a:pt x="465541" y="352424"/>
                  </a:lnTo>
                  <a:lnTo>
                    <a:pt x="482684" y="348962"/>
                  </a:lnTo>
                  <a:lnTo>
                    <a:pt x="496685" y="339521"/>
                  </a:lnTo>
                  <a:lnTo>
                    <a:pt x="506125" y="325518"/>
                  </a:lnTo>
                  <a:lnTo>
                    <a:pt x="509587" y="308372"/>
                  </a:lnTo>
                  <a:lnTo>
                    <a:pt x="509587" y="44052"/>
                  </a:lnTo>
                  <a:lnTo>
                    <a:pt x="506125" y="26906"/>
                  </a:lnTo>
                  <a:lnTo>
                    <a:pt x="496685" y="12903"/>
                  </a:lnTo>
                  <a:lnTo>
                    <a:pt x="482684" y="3462"/>
                  </a:lnTo>
                  <a:lnTo>
                    <a:pt x="465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2250" y="3884611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37387" y="3888581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5">
                  <a:moveTo>
                    <a:pt x="464652" y="0"/>
                  </a:moveTo>
                  <a:lnTo>
                    <a:pt x="44142" y="0"/>
                  </a:lnTo>
                  <a:lnTo>
                    <a:pt x="26959" y="3470"/>
                  </a:lnTo>
                  <a:lnTo>
                    <a:pt x="12928" y="12932"/>
                  </a:lnTo>
                  <a:lnTo>
                    <a:pt x="3468" y="26966"/>
                  </a:lnTo>
                  <a:lnTo>
                    <a:pt x="0" y="44151"/>
                  </a:lnTo>
                  <a:lnTo>
                    <a:pt x="0" y="309065"/>
                  </a:lnTo>
                  <a:lnTo>
                    <a:pt x="3468" y="326251"/>
                  </a:lnTo>
                  <a:lnTo>
                    <a:pt x="12928" y="340285"/>
                  </a:lnTo>
                  <a:lnTo>
                    <a:pt x="26959" y="349748"/>
                  </a:lnTo>
                  <a:lnTo>
                    <a:pt x="44142" y="353218"/>
                  </a:lnTo>
                  <a:lnTo>
                    <a:pt x="464652" y="353218"/>
                  </a:lnTo>
                  <a:lnTo>
                    <a:pt x="481835" y="349748"/>
                  </a:lnTo>
                  <a:lnTo>
                    <a:pt x="495866" y="340285"/>
                  </a:lnTo>
                  <a:lnTo>
                    <a:pt x="505326" y="326251"/>
                  </a:lnTo>
                  <a:lnTo>
                    <a:pt x="508795" y="309065"/>
                  </a:lnTo>
                  <a:lnTo>
                    <a:pt x="508795" y="44151"/>
                  </a:lnTo>
                  <a:lnTo>
                    <a:pt x="505326" y="26966"/>
                  </a:lnTo>
                  <a:lnTo>
                    <a:pt x="495866" y="12932"/>
                  </a:lnTo>
                  <a:lnTo>
                    <a:pt x="481835" y="3470"/>
                  </a:lnTo>
                  <a:lnTo>
                    <a:pt x="464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37387" y="3888581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5">
                  <a:moveTo>
                    <a:pt x="44142" y="0"/>
                  </a:moveTo>
                  <a:lnTo>
                    <a:pt x="26960" y="3470"/>
                  </a:lnTo>
                  <a:lnTo>
                    <a:pt x="12928" y="12932"/>
                  </a:lnTo>
                  <a:lnTo>
                    <a:pt x="3468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68" y="326251"/>
                  </a:lnTo>
                  <a:lnTo>
                    <a:pt x="12928" y="340286"/>
                  </a:lnTo>
                  <a:lnTo>
                    <a:pt x="26960" y="349748"/>
                  </a:lnTo>
                  <a:lnTo>
                    <a:pt x="44142" y="353219"/>
                  </a:lnTo>
                  <a:lnTo>
                    <a:pt x="464652" y="353219"/>
                  </a:lnTo>
                  <a:lnTo>
                    <a:pt x="481834" y="349748"/>
                  </a:lnTo>
                  <a:lnTo>
                    <a:pt x="495866" y="340286"/>
                  </a:lnTo>
                  <a:lnTo>
                    <a:pt x="505326" y="326251"/>
                  </a:lnTo>
                  <a:lnTo>
                    <a:pt x="508795" y="309066"/>
                  </a:lnTo>
                  <a:lnTo>
                    <a:pt x="508795" y="44152"/>
                  </a:lnTo>
                  <a:lnTo>
                    <a:pt x="505326" y="26967"/>
                  </a:lnTo>
                  <a:lnTo>
                    <a:pt x="495866" y="12932"/>
                  </a:lnTo>
                  <a:lnTo>
                    <a:pt x="481834" y="3470"/>
                  </a:lnTo>
                  <a:lnTo>
                    <a:pt x="464652" y="0"/>
                  </a:lnTo>
                  <a:lnTo>
                    <a:pt x="441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4817" y="3884611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65541" y="0"/>
                  </a:moveTo>
                  <a:lnTo>
                    <a:pt x="44046" y="0"/>
                  </a:ln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2"/>
                  </a:lnTo>
                  <a:lnTo>
                    <a:pt x="0" y="308372"/>
                  </a:lnTo>
                  <a:lnTo>
                    <a:pt x="3461" y="325518"/>
                  </a:lnTo>
                  <a:lnTo>
                    <a:pt x="12901" y="339521"/>
                  </a:lnTo>
                  <a:lnTo>
                    <a:pt x="26902" y="348962"/>
                  </a:lnTo>
                  <a:lnTo>
                    <a:pt x="44046" y="352424"/>
                  </a:lnTo>
                  <a:lnTo>
                    <a:pt x="465541" y="352424"/>
                  </a:lnTo>
                  <a:lnTo>
                    <a:pt x="482685" y="348962"/>
                  </a:lnTo>
                  <a:lnTo>
                    <a:pt x="496686" y="339521"/>
                  </a:lnTo>
                  <a:lnTo>
                    <a:pt x="506126" y="325518"/>
                  </a:lnTo>
                  <a:lnTo>
                    <a:pt x="509588" y="308372"/>
                  </a:lnTo>
                  <a:lnTo>
                    <a:pt x="509588" y="44052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34817" y="3884611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4600" y="3867911"/>
              <a:ext cx="539495" cy="3840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9678" y="3884611"/>
              <a:ext cx="509588" cy="35242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29678" y="3884611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5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34817" y="511810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3" y="353220"/>
                  </a:lnTo>
                  <a:lnTo>
                    <a:pt x="482615" y="349749"/>
                  </a:lnTo>
                  <a:lnTo>
                    <a:pt x="496653" y="340287"/>
                  </a:lnTo>
                  <a:lnTo>
                    <a:pt x="506117" y="326252"/>
                  </a:lnTo>
                  <a:lnTo>
                    <a:pt x="509588" y="309067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3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2250" y="511810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3" y="353220"/>
                  </a:lnTo>
                  <a:lnTo>
                    <a:pt x="482615" y="349749"/>
                  </a:lnTo>
                  <a:lnTo>
                    <a:pt x="496653" y="340287"/>
                  </a:lnTo>
                  <a:lnTo>
                    <a:pt x="506117" y="326252"/>
                  </a:lnTo>
                  <a:lnTo>
                    <a:pt x="509588" y="309067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3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29678" y="511810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5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3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7"/>
                  </a:lnTo>
                  <a:lnTo>
                    <a:pt x="3470" y="326252"/>
                  </a:lnTo>
                  <a:lnTo>
                    <a:pt x="12934" y="340287"/>
                  </a:lnTo>
                  <a:lnTo>
                    <a:pt x="26972" y="349749"/>
                  </a:lnTo>
                  <a:lnTo>
                    <a:pt x="44164" y="353220"/>
                  </a:lnTo>
                  <a:lnTo>
                    <a:pt x="465423" y="353220"/>
                  </a:lnTo>
                  <a:lnTo>
                    <a:pt x="482615" y="349749"/>
                  </a:lnTo>
                  <a:lnTo>
                    <a:pt x="496653" y="340287"/>
                  </a:lnTo>
                  <a:lnTo>
                    <a:pt x="506117" y="326252"/>
                  </a:lnTo>
                  <a:lnTo>
                    <a:pt x="509588" y="309067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3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13064" y="3886199"/>
              <a:ext cx="542544" cy="38404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9638" y="3902073"/>
              <a:ext cx="509587" cy="35242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529638" y="3902073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13064" y="5117591"/>
              <a:ext cx="542544" cy="38404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29638" y="5133976"/>
              <a:ext cx="509587" cy="35242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529638" y="513397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36822" y="4048361"/>
              <a:ext cx="5523230" cy="1118235"/>
            </a:xfrm>
            <a:custGeom>
              <a:avLst/>
              <a:gdLst/>
              <a:ahLst/>
              <a:cxnLst/>
              <a:rect l="l" t="t" r="r" b="b"/>
              <a:pathLst>
                <a:path w="5523230" h="1118235">
                  <a:moveTo>
                    <a:pt x="5445758" y="1092936"/>
                  </a:moveTo>
                  <a:lnTo>
                    <a:pt x="5440870" y="1117861"/>
                  </a:lnTo>
                  <a:lnTo>
                    <a:pt x="5522115" y="1095377"/>
                  </a:lnTo>
                  <a:lnTo>
                    <a:pt x="5458207" y="1095377"/>
                  </a:lnTo>
                  <a:lnTo>
                    <a:pt x="5445758" y="1092936"/>
                  </a:lnTo>
                  <a:close/>
                </a:path>
                <a:path w="5523230" h="1118235">
                  <a:moveTo>
                    <a:pt x="5450647" y="1068011"/>
                  </a:moveTo>
                  <a:lnTo>
                    <a:pt x="5445758" y="1092936"/>
                  </a:lnTo>
                  <a:lnTo>
                    <a:pt x="5458207" y="1095377"/>
                  </a:lnTo>
                  <a:lnTo>
                    <a:pt x="5463095" y="1070452"/>
                  </a:lnTo>
                  <a:lnTo>
                    <a:pt x="5450647" y="1068011"/>
                  </a:lnTo>
                  <a:close/>
                </a:path>
                <a:path w="5523230" h="1118235">
                  <a:moveTo>
                    <a:pt x="5455535" y="1043086"/>
                  </a:moveTo>
                  <a:lnTo>
                    <a:pt x="5450647" y="1068011"/>
                  </a:lnTo>
                  <a:lnTo>
                    <a:pt x="5463095" y="1070452"/>
                  </a:lnTo>
                  <a:lnTo>
                    <a:pt x="5458254" y="1095138"/>
                  </a:lnTo>
                  <a:lnTo>
                    <a:pt x="5458207" y="1095377"/>
                  </a:lnTo>
                  <a:lnTo>
                    <a:pt x="5522115" y="1095377"/>
                  </a:lnTo>
                  <a:lnTo>
                    <a:pt x="5522978" y="1095138"/>
                  </a:lnTo>
                  <a:lnTo>
                    <a:pt x="5455535" y="1043086"/>
                  </a:lnTo>
                  <a:close/>
                </a:path>
                <a:path w="5523230" h="1118235">
                  <a:moveTo>
                    <a:pt x="4888" y="0"/>
                  </a:moveTo>
                  <a:lnTo>
                    <a:pt x="0" y="24925"/>
                  </a:lnTo>
                  <a:lnTo>
                    <a:pt x="5445758" y="1092936"/>
                  </a:lnTo>
                  <a:lnTo>
                    <a:pt x="5450647" y="1068011"/>
                  </a:lnTo>
                  <a:lnTo>
                    <a:pt x="48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53828" y="1842053"/>
            <a:ext cx="10287000" cy="1829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2265" indent="-342265" algn="ctr">
              <a:lnSpc>
                <a:spcPct val="100000"/>
              </a:lnSpc>
              <a:spcBef>
                <a:spcPts val="700"/>
              </a:spcBef>
              <a:buClr>
                <a:srgbClr val="7F7F7F"/>
              </a:buClr>
              <a:buChar char="•"/>
              <a:tabLst>
                <a:tab pos="342265" algn="l"/>
                <a:tab pos="901065" algn="l"/>
                <a:tab pos="2298065" algn="l"/>
                <a:tab pos="2577465" algn="l"/>
                <a:tab pos="8724265" algn="l"/>
              </a:tabLst>
            </a:pPr>
            <a:r>
              <a:rPr sz="2000" spc="21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B50B1B"/>
                </a:solidFill>
                <a:latin typeface="Arial"/>
                <a:cs typeface="Arial"/>
              </a:rPr>
              <a:t>tagCounts</a:t>
            </a:r>
            <a:r>
              <a:rPr sz="2000" dirty="0">
                <a:solidFill>
                  <a:srgbClr val="B50B1B"/>
                </a:solidFill>
                <a:latin typeface="Arial"/>
                <a:cs typeface="Arial"/>
              </a:rPr>
              <a:t>	</a:t>
            </a:r>
            <a:r>
              <a:rPr sz="2000" spc="-50"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75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z="2000" spc="7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z="2000" spc="75" dirty="0">
                <a:solidFill>
                  <a:srgbClr val="1D86CD"/>
                </a:solidFill>
                <a:latin typeface="Arial"/>
                <a:cs typeface="Arial"/>
              </a:rPr>
              <a:t>countByValueAndWindow</a:t>
            </a:r>
            <a:r>
              <a:rPr sz="2000" spc="75" dirty="0">
                <a:solidFill>
                  <a:srgbClr val="0C0F20"/>
                </a:solidFill>
                <a:latin typeface="Arial"/>
                <a:cs typeface="Arial"/>
              </a:rPr>
              <a:t>(Minutes(10),</a:t>
            </a:r>
            <a:r>
              <a:rPr sz="2000" dirty="0">
                <a:solidFill>
                  <a:srgbClr val="0C0F20"/>
                </a:solidFill>
                <a:latin typeface="Arial"/>
                <a:cs typeface="Arial"/>
              </a:rPr>
              <a:t>	</a:t>
            </a:r>
            <a:r>
              <a:rPr sz="2000" spc="95" dirty="0">
                <a:solidFill>
                  <a:srgbClr val="0C0F20"/>
                </a:solidFill>
                <a:latin typeface="Arial"/>
                <a:cs typeface="Arial"/>
              </a:rPr>
              <a:t>Seconds(1))</a:t>
            </a:r>
            <a:endParaRPr sz="20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665"/>
              </a:spcBef>
              <a:tabLst>
                <a:tab pos="1626870" algn="l"/>
                <a:tab pos="2969260" algn="l"/>
                <a:tab pos="4472305" algn="l"/>
                <a:tab pos="5974715" algn="l"/>
              </a:tabLst>
            </a:pPr>
            <a:r>
              <a:rPr sz="3300" spc="-15" baseline="1262" dirty="0">
                <a:solidFill>
                  <a:srgbClr val="4F81BD"/>
                </a:solidFill>
                <a:latin typeface="Arial"/>
                <a:cs typeface="Arial"/>
              </a:rPr>
              <a:t>t-</a:t>
            </a:r>
            <a:r>
              <a:rPr sz="3300" spc="-75" baseline="1262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50" dirty="0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t+1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t+2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t+3</a:t>
            </a:r>
            <a:endParaRPr sz="3300" baseline="1262">
              <a:latin typeface="Arial"/>
              <a:cs typeface="Arial"/>
            </a:endParaRPr>
          </a:p>
          <a:p>
            <a:pPr marL="130810">
              <a:lnSpc>
                <a:spcPct val="100000"/>
              </a:lnSpc>
              <a:spcBef>
                <a:spcPts val="1730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hashTags</a:t>
            </a:r>
            <a:endParaRPr sz="2200">
              <a:latin typeface="Arial"/>
              <a:cs typeface="Arial"/>
            </a:endParaRPr>
          </a:p>
          <a:p>
            <a:pPr marL="2145030">
              <a:lnSpc>
                <a:spcPct val="100000"/>
              </a:lnSpc>
              <a:spcBef>
                <a:spcPts val="885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countByValue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134105" y="3644900"/>
            <a:ext cx="2461260" cy="1397000"/>
            <a:chOff x="9134105" y="3644900"/>
            <a:chExt cx="2461260" cy="1397000"/>
          </a:xfrm>
        </p:grpSpPr>
        <p:sp>
          <p:nvSpPr>
            <p:cNvPr id="63" name="object 63"/>
            <p:cNvSpPr/>
            <p:nvPr/>
          </p:nvSpPr>
          <p:spPr>
            <a:xfrm>
              <a:off x="9146805" y="3657600"/>
              <a:ext cx="2435860" cy="1371600"/>
            </a:xfrm>
            <a:custGeom>
              <a:avLst/>
              <a:gdLst/>
              <a:ahLst/>
              <a:cxnLst/>
              <a:rect l="l" t="t" r="r" b="b"/>
              <a:pathLst>
                <a:path w="2435859" h="1371600">
                  <a:moveTo>
                    <a:pt x="2099010" y="0"/>
                  </a:moveTo>
                  <a:lnTo>
                    <a:pt x="752892" y="0"/>
                  </a:lnTo>
                  <a:lnTo>
                    <a:pt x="698285" y="2992"/>
                  </a:lnTo>
                  <a:lnTo>
                    <a:pt x="646487" y="11655"/>
                  </a:lnTo>
                  <a:lnTo>
                    <a:pt x="598191" y="25518"/>
                  </a:lnTo>
                  <a:lnTo>
                    <a:pt x="554088" y="44110"/>
                  </a:lnTo>
                  <a:lnTo>
                    <a:pt x="514872" y="66960"/>
                  </a:lnTo>
                  <a:lnTo>
                    <a:pt x="481234" y="93597"/>
                  </a:lnTo>
                  <a:lnTo>
                    <a:pt x="453867" y="123551"/>
                  </a:lnTo>
                  <a:lnTo>
                    <a:pt x="433461" y="156350"/>
                  </a:lnTo>
                  <a:lnTo>
                    <a:pt x="416307" y="228600"/>
                  </a:lnTo>
                  <a:lnTo>
                    <a:pt x="416307" y="800101"/>
                  </a:lnTo>
                  <a:lnTo>
                    <a:pt x="0" y="1041083"/>
                  </a:lnTo>
                  <a:lnTo>
                    <a:pt x="416307" y="1143001"/>
                  </a:lnTo>
                  <a:lnTo>
                    <a:pt x="420711" y="1180077"/>
                  </a:lnTo>
                  <a:lnTo>
                    <a:pt x="433461" y="1215251"/>
                  </a:lnTo>
                  <a:lnTo>
                    <a:pt x="453867" y="1248049"/>
                  </a:lnTo>
                  <a:lnTo>
                    <a:pt x="481234" y="1278003"/>
                  </a:lnTo>
                  <a:lnTo>
                    <a:pt x="514872" y="1304640"/>
                  </a:lnTo>
                  <a:lnTo>
                    <a:pt x="554088" y="1327490"/>
                  </a:lnTo>
                  <a:lnTo>
                    <a:pt x="598191" y="1346082"/>
                  </a:lnTo>
                  <a:lnTo>
                    <a:pt x="646487" y="1359945"/>
                  </a:lnTo>
                  <a:lnTo>
                    <a:pt x="698285" y="1368608"/>
                  </a:lnTo>
                  <a:lnTo>
                    <a:pt x="752892" y="1371601"/>
                  </a:lnTo>
                  <a:lnTo>
                    <a:pt x="2099010" y="1371601"/>
                  </a:lnTo>
                  <a:lnTo>
                    <a:pt x="2153617" y="1368608"/>
                  </a:lnTo>
                  <a:lnTo>
                    <a:pt x="2205415" y="1359945"/>
                  </a:lnTo>
                  <a:lnTo>
                    <a:pt x="2253712" y="1346082"/>
                  </a:lnTo>
                  <a:lnTo>
                    <a:pt x="2297814" y="1327490"/>
                  </a:lnTo>
                  <a:lnTo>
                    <a:pt x="2337030" y="1304640"/>
                  </a:lnTo>
                  <a:lnTo>
                    <a:pt x="2370668" y="1278003"/>
                  </a:lnTo>
                  <a:lnTo>
                    <a:pt x="2398035" y="1248049"/>
                  </a:lnTo>
                  <a:lnTo>
                    <a:pt x="2418441" y="1215251"/>
                  </a:lnTo>
                  <a:lnTo>
                    <a:pt x="2435595" y="1143001"/>
                  </a:lnTo>
                  <a:lnTo>
                    <a:pt x="2435595" y="228600"/>
                  </a:lnTo>
                  <a:lnTo>
                    <a:pt x="2418441" y="156350"/>
                  </a:lnTo>
                  <a:lnTo>
                    <a:pt x="2398035" y="123551"/>
                  </a:lnTo>
                  <a:lnTo>
                    <a:pt x="2370668" y="93597"/>
                  </a:lnTo>
                  <a:lnTo>
                    <a:pt x="2337030" y="66960"/>
                  </a:lnTo>
                  <a:lnTo>
                    <a:pt x="2297814" y="44110"/>
                  </a:lnTo>
                  <a:lnTo>
                    <a:pt x="2253712" y="25518"/>
                  </a:lnTo>
                  <a:lnTo>
                    <a:pt x="2205415" y="11655"/>
                  </a:lnTo>
                  <a:lnTo>
                    <a:pt x="2153617" y="2992"/>
                  </a:lnTo>
                  <a:lnTo>
                    <a:pt x="2099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146805" y="3657600"/>
              <a:ext cx="2435860" cy="1371600"/>
            </a:xfrm>
            <a:custGeom>
              <a:avLst/>
              <a:gdLst/>
              <a:ahLst/>
              <a:cxnLst/>
              <a:rect l="l" t="t" r="r" b="b"/>
              <a:pathLst>
                <a:path w="2435859" h="1371600">
                  <a:moveTo>
                    <a:pt x="752892" y="0"/>
                  </a:moveTo>
                  <a:lnTo>
                    <a:pt x="698284" y="2992"/>
                  </a:lnTo>
                  <a:lnTo>
                    <a:pt x="646486" y="11655"/>
                  </a:lnTo>
                  <a:lnTo>
                    <a:pt x="598190" y="25518"/>
                  </a:lnTo>
                  <a:lnTo>
                    <a:pt x="554087" y="44110"/>
                  </a:lnTo>
                  <a:lnTo>
                    <a:pt x="514871" y="66960"/>
                  </a:lnTo>
                  <a:lnTo>
                    <a:pt x="481233" y="93598"/>
                  </a:lnTo>
                  <a:lnTo>
                    <a:pt x="453866" y="123551"/>
                  </a:lnTo>
                  <a:lnTo>
                    <a:pt x="433461" y="156350"/>
                  </a:lnTo>
                  <a:lnTo>
                    <a:pt x="416306" y="228600"/>
                  </a:lnTo>
                  <a:lnTo>
                    <a:pt x="416306" y="800101"/>
                  </a:lnTo>
                  <a:lnTo>
                    <a:pt x="0" y="1041084"/>
                  </a:lnTo>
                  <a:lnTo>
                    <a:pt x="416306" y="1143002"/>
                  </a:lnTo>
                  <a:lnTo>
                    <a:pt x="420710" y="1180078"/>
                  </a:lnTo>
                  <a:lnTo>
                    <a:pt x="433461" y="1215251"/>
                  </a:lnTo>
                  <a:lnTo>
                    <a:pt x="453866" y="1248050"/>
                  </a:lnTo>
                  <a:lnTo>
                    <a:pt x="481233" y="1278004"/>
                  </a:lnTo>
                  <a:lnTo>
                    <a:pt x="514871" y="1304641"/>
                  </a:lnTo>
                  <a:lnTo>
                    <a:pt x="554087" y="1327491"/>
                  </a:lnTo>
                  <a:lnTo>
                    <a:pt x="598190" y="1346083"/>
                  </a:lnTo>
                  <a:lnTo>
                    <a:pt x="646486" y="1359946"/>
                  </a:lnTo>
                  <a:lnTo>
                    <a:pt x="698284" y="1368609"/>
                  </a:lnTo>
                  <a:lnTo>
                    <a:pt x="752892" y="1371602"/>
                  </a:lnTo>
                  <a:lnTo>
                    <a:pt x="2099009" y="1371602"/>
                  </a:lnTo>
                  <a:lnTo>
                    <a:pt x="2153616" y="1368609"/>
                  </a:lnTo>
                  <a:lnTo>
                    <a:pt x="2205414" y="1359946"/>
                  </a:lnTo>
                  <a:lnTo>
                    <a:pt x="2253711" y="1346083"/>
                  </a:lnTo>
                  <a:lnTo>
                    <a:pt x="2297813" y="1327491"/>
                  </a:lnTo>
                  <a:lnTo>
                    <a:pt x="2337029" y="1304641"/>
                  </a:lnTo>
                  <a:lnTo>
                    <a:pt x="2370667" y="1278004"/>
                  </a:lnTo>
                  <a:lnTo>
                    <a:pt x="2398035" y="1248050"/>
                  </a:lnTo>
                  <a:lnTo>
                    <a:pt x="2418440" y="1215251"/>
                  </a:lnTo>
                  <a:lnTo>
                    <a:pt x="2435595" y="1143002"/>
                  </a:lnTo>
                  <a:lnTo>
                    <a:pt x="2435595" y="228600"/>
                  </a:lnTo>
                  <a:lnTo>
                    <a:pt x="2418440" y="156350"/>
                  </a:lnTo>
                  <a:lnTo>
                    <a:pt x="2398035" y="123551"/>
                  </a:lnTo>
                  <a:lnTo>
                    <a:pt x="2370667" y="93598"/>
                  </a:lnTo>
                  <a:lnTo>
                    <a:pt x="2337029" y="66960"/>
                  </a:lnTo>
                  <a:lnTo>
                    <a:pt x="2297813" y="44110"/>
                  </a:lnTo>
                  <a:lnTo>
                    <a:pt x="2253711" y="25518"/>
                  </a:lnTo>
                  <a:lnTo>
                    <a:pt x="2205414" y="11655"/>
                  </a:lnTo>
                  <a:lnTo>
                    <a:pt x="2153616" y="2992"/>
                  </a:lnTo>
                  <a:lnTo>
                    <a:pt x="2099009" y="0"/>
                  </a:lnTo>
                  <a:lnTo>
                    <a:pt x="752892" y="0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624346" y="3574795"/>
            <a:ext cx="1765935" cy="1482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4"/>
              </a:spcBef>
            </a:pP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add</a:t>
            </a:r>
            <a:r>
              <a:rPr sz="2400" spc="-5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C0F20"/>
                </a:solidFill>
                <a:latin typeface="Times New Roman"/>
                <a:cs typeface="Times New Roman"/>
              </a:rPr>
              <a:t>counts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from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new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batch</a:t>
            </a:r>
            <a:r>
              <a:rPr sz="2400" spc="-9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in</a:t>
            </a:r>
            <a:r>
              <a:rPr sz="2400" spc="-8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window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749800" y="4445000"/>
            <a:ext cx="2071370" cy="1397000"/>
            <a:chOff x="4749800" y="4445000"/>
            <a:chExt cx="2071370" cy="1397000"/>
          </a:xfrm>
        </p:grpSpPr>
        <p:sp>
          <p:nvSpPr>
            <p:cNvPr id="67" name="object 67"/>
            <p:cNvSpPr/>
            <p:nvPr/>
          </p:nvSpPr>
          <p:spPr>
            <a:xfrm>
              <a:off x="4762500" y="4457700"/>
              <a:ext cx="2045970" cy="1371600"/>
            </a:xfrm>
            <a:custGeom>
              <a:avLst/>
              <a:gdLst/>
              <a:ahLst/>
              <a:cxnLst/>
              <a:rect l="l" t="t" r="r" b="b"/>
              <a:pathLst>
                <a:path w="2045970" h="1371600">
                  <a:moveTo>
                    <a:pt x="1428720" y="0"/>
                  </a:moveTo>
                  <a:lnTo>
                    <a:pt x="285706" y="0"/>
                  </a:lnTo>
                  <a:lnTo>
                    <a:pt x="234356" y="3683"/>
                  </a:lnTo>
                  <a:lnTo>
                    <a:pt x="186023" y="14303"/>
                  </a:lnTo>
                  <a:lnTo>
                    <a:pt x="141515" y="31213"/>
                  </a:lnTo>
                  <a:lnTo>
                    <a:pt x="101639" y="53768"/>
                  </a:lnTo>
                  <a:lnTo>
                    <a:pt x="67202" y="81321"/>
                  </a:lnTo>
                  <a:lnTo>
                    <a:pt x="39012" y="113227"/>
                  </a:lnTo>
                  <a:lnTo>
                    <a:pt x="17877" y="148839"/>
                  </a:lnTo>
                  <a:lnTo>
                    <a:pt x="4603" y="187512"/>
                  </a:lnTo>
                  <a:lnTo>
                    <a:pt x="0" y="228600"/>
                  </a:lnTo>
                  <a:lnTo>
                    <a:pt x="0" y="1143001"/>
                  </a:lnTo>
                  <a:lnTo>
                    <a:pt x="4603" y="1184088"/>
                  </a:lnTo>
                  <a:lnTo>
                    <a:pt x="17877" y="1222761"/>
                  </a:lnTo>
                  <a:lnTo>
                    <a:pt x="39012" y="1258374"/>
                  </a:lnTo>
                  <a:lnTo>
                    <a:pt x="67202" y="1290279"/>
                  </a:lnTo>
                  <a:lnTo>
                    <a:pt x="101639" y="1317833"/>
                  </a:lnTo>
                  <a:lnTo>
                    <a:pt x="141515" y="1340388"/>
                  </a:lnTo>
                  <a:lnTo>
                    <a:pt x="186023" y="1357298"/>
                  </a:lnTo>
                  <a:lnTo>
                    <a:pt x="234356" y="1367918"/>
                  </a:lnTo>
                  <a:lnTo>
                    <a:pt x="285706" y="1371601"/>
                  </a:lnTo>
                  <a:lnTo>
                    <a:pt x="1428720" y="1371601"/>
                  </a:lnTo>
                  <a:lnTo>
                    <a:pt x="1480099" y="1367918"/>
                  </a:lnTo>
                  <a:lnTo>
                    <a:pt x="1528454" y="1357298"/>
                  </a:lnTo>
                  <a:lnTo>
                    <a:pt x="1572979" y="1340388"/>
                  </a:lnTo>
                  <a:lnTo>
                    <a:pt x="1612867" y="1317833"/>
                  </a:lnTo>
                  <a:lnTo>
                    <a:pt x="1647312" y="1290279"/>
                  </a:lnTo>
                  <a:lnTo>
                    <a:pt x="1675506" y="1258374"/>
                  </a:lnTo>
                  <a:lnTo>
                    <a:pt x="1696644" y="1222761"/>
                  </a:lnTo>
                  <a:lnTo>
                    <a:pt x="1709918" y="1184088"/>
                  </a:lnTo>
                  <a:lnTo>
                    <a:pt x="1714522" y="1143001"/>
                  </a:lnTo>
                  <a:lnTo>
                    <a:pt x="1714522" y="571501"/>
                  </a:lnTo>
                  <a:lnTo>
                    <a:pt x="2045495" y="434276"/>
                  </a:lnTo>
                  <a:lnTo>
                    <a:pt x="1714522" y="228600"/>
                  </a:lnTo>
                  <a:lnTo>
                    <a:pt x="1709918" y="187512"/>
                  </a:lnTo>
                  <a:lnTo>
                    <a:pt x="1696644" y="148839"/>
                  </a:lnTo>
                  <a:lnTo>
                    <a:pt x="1675506" y="113227"/>
                  </a:lnTo>
                  <a:lnTo>
                    <a:pt x="1647312" y="81321"/>
                  </a:lnTo>
                  <a:lnTo>
                    <a:pt x="1612867" y="53768"/>
                  </a:lnTo>
                  <a:lnTo>
                    <a:pt x="1572979" y="31213"/>
                  </a:lnTo>
                  <a:lnTo>
                    <a:pt x="1528454" y="14303"/>
                  </a:lnTo>
                  <a:lnTo>
                    <a:pt x="1480099" y="3683"/>
                  </a:lnTo>
                  <a:lnTo>
                    <a:pt x="142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62500" y="4457700"/>
              <a:ext cx="2045970" cy="1371600"/>
            </a:xfrm>
            <a:custGeom>
              <a:avLst/>
              <a:gdLst/>
              <a:ahLst/>
              <a:cxnLst/>
              <a:rect l="l" t="t" r="r" b="b"/>
              <a:pathLst>
                <a:path w="2045970" h="1371600">
                  <a:moveTo>
                    <a:pt x="285706" y="0"/>
                  </a:moveTo>
                  <a:lnTo>
                    <a:pt x="234356" y="3683"/>
                  </a:lnTo>
                  <a:lnTo>
                    <a:pt x="186023" y="14303"/>
                  </a:lnTo>
                  <a:lnTo>
                    <a:pt x="141515" y="31213"/>
                  </a:lnTo>
                  <a:lnTo>
                    <a:pt x="101638" y="53768"/>
                  </a:lnTo>
                  <a:lnTo>
                    <a:pt x="67202" y="81321"/>
                  </a:lnTo>
                  <a:lnTo>
                    <a:pt x="39012" y="113227"/>
                  </a:lnTo>
                  <a:lnTo>
                    <a:pt x="17877" y="148840"/>
                  </a:lnTo>
                  <a:lnTo>
                    <a:pt x="4603" y="187512"/>
                  </a:lnTo>
                  <a:lnTo>
                    <a:pt x="0" y="228600"/>
                  </a:lnTo>
                  <a:lnTo>
                    <a:pt x="0" y="1143002"/>
                  </a:lnTo>
                  <a:lnTo>
                    <a:pt x="4603" y="1184089"/>
                  </a:lnTo>
                  <a:lnTo>
                    <a:pt x="17877" y="1222762"/>
                  </a:lnTo>
                  <a:lnTo>
                    <a:pt x="39012" y="1258374"/>
                  </a:lnTo>
                  <a:lnTo>
                    <a:pt x="67202" y="1290280"/>
                  </a:lnTo>
                  <a:lnTo>
                    <a:pt x="101638" y="1317833"/>
                  </a:lnTo>
                  <a:lnTo>
                    <a:pt x="141515" y="1340388"/>
                  </a:lnTo>
                  <a:lnTo>
                    <a:pt x="186023" y="1357298"/>
                  </a:lnTo>
                  <a:lnTo>
                    <a:pt x="234356" y="1367918"/>
                  </a:lnTo>
                  <a:lnTo>
                    <a:pt x="285706" y="1371602"/>
                  </a:lnTo>
                  <a:lnTo>
                    <a:pt x="1428722" y="1371602"/>
                  </a:lnTo>
                  <a:lnTo>
                    <a:pt x="1480099" y="1367918"/>
                  </a:lnTo>
                  <a:lnTo>
                    <a:pt x="1528454" y="1357298"/>
                  </a:lnTo>
                  <a:lnTo>
                    <a:pt x="1572979" y="1340388"/>
                  </a:lnTo>
                  <a:lnTo>
                    <a:pt x="1612867" y="1317833"/>
                  </a:lnTo>
                  <a:lnTo>
                    <a:pt x="1647311" y="1290280"/>
                  </a:lnTo>
                  <a:lnTo>
                    <a:pt x="1675506" y="1258374"/>
                  </a:lnTo>
                  <a:lnTo>
                    <a:pt x="1696643" y="1222762"/>
                  </a:lnTo>
                  <a:lnTo>
                    <a:pt x="1709918" y="1184089"/>
                  </a:lnTo>
                  <a:lnTo>
                    <a:pt x="1714522" y="1143002"/>
                  </a:lnTo>
                  <a:lnTo>
                    <a:pt x="1714522" y="571500"/>
                  </a:lnTo>
                  <a:lnTo>
                    <a:pt x="2045495" y="434277"/>
                  </a:lnTo>
                  <a:lnTo>
                    <a:pt x="1714522" y="228600"/>
                  </a:lnTo>
                  <a:lnTo>
                    <a:pt x="1709918" y="187512"/>
                  </a:lnTo>
                  <a:lnTo>
                    <a:pt x="1696643" y="148840"/>
                  </a:lnTo>
                  <a:lnTo>
                    <a:pt x="1675506" y="113227"/>
                  </a:lnTo>
                  <a:lnTo>
                    <a:pt x="1647311" y="81321"/>
                  </a:lnTo>
                  <a:lnTo>
                    <a:pt x="1612867" y="53768"/>
                  </a:lnTo>
                  <a:lnTo>
                    <a:pt x="1572979" y="31213"/>
                  </a:lnTo>
                  <a:lnTo>
                    <a:pt x="1528454" y="14303"/>
                  </a:lnTo>
                  <a:lnTo>
                    <a:pt x="1480099" y="3683"/>
                  </a:lnTo>
                  <a:lnTo>
                    <a:pt x="1428722" y="0"/>
                  </a:lnTo>
                  <a:lnTo>
                    <a:pt x="1000114" y="0"/>
                  </a:lnTo>
                  <a:lnTo>
                    <a:pt x="285706" y="0"/>
                  </a:lnTo>
                  <a:close/>
                </a:path>
              </a:pathLst>
            </a:custGeom>
            <a:ln w="25400">
              <a:solidFill>
                <a:srgbClr val="E895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812584" y="4373371"/>
            <a:ext cx="1517650" cy="148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subtract</a:t>
            </a:r>
            <a:r>
              <a:rPr sz="2400" spc="-11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counts</a:t>
            </a:r>
            <a:r>
              <a:rPr sz="2400" spc="-95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C0F20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batch</a:t>
            </a:r>
            <a:r>
              <a:rPr sz="2400" spc="-80" dirty="0">
                <a:solidFill>
                  <a:srgbClr val="0C0F2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C0F20"/>
                </a:solidFill>
                <a:latin typeface="Times New Roman"/>
                <a:cs typeface="Times New Roman"/>
              </a:rPr>
              <a:t>before </a:t>
            </a:r>
            <a:r>
              <a:rPr sz="2400" dirty="0">
                <a:solidFill>
                  <a:srgbClr val="0C0F2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0C0F20"/>
                </a:solidFill>
                <a:latin typeface="Times New Roman"/>
                <a:cs typeface="Times New Roman"/>
              </a:rPr>
              <a:t> window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228850" y="3676650"/>
            <a:ext cx="5730875" cy="1809750"/>
            <a:chOff x="2228850" y="3676650"/>
            <a:chExt cx="5730875" cy="1809750"/>
          </a:xfrm>
        </p:grpSpPr>
        <p:sp>
          <p:nvSpPr>
            <p:cNvPr id="71" name="object 71"/>
            <p:cNvSpPr/>
            <p:nvPr/>
          </p:nvSpPr>
          <p:spPr>
            <a:xfrm>
              <a:off x="2247900" y="3695700"/>
              <a:ext cx="5692775" cy="674370"/>
            </a:xfrm>
            <a:custGeom>
              <a:avLst/>
              <a:gdLst/>
              <a:ahLst/>
              <a:cxnLst/>
              <a:rect l="l" t="t" r="r" b="b"/>
              <a:pathLst>
                <a:path w="5692775" h="674370">
                  <a:moveTo>
                    <a:pt x="0" y="112318"/>
                  </a:moveTo>
                  <a:lnTo>
                    <a:pt x="8826" y="68599"/>
                  </a:lnTo>
                  <a:lnTo>
                    <a:pt x="32897" y="32897"/>
                  </a:lnTo>
                  <a:lnTo>
                    <a:pt x="68598" y="8826"/>
                  </a:lnTo>
                  <a:lnTo>
                    <a:pt x="112317" y="0"/>
                  </a:lnTo>
                  <a:lnTo>
                    <a:pt x="5580457" y="0"/>
                  </a:lnTo>
                  <a:lnTo>
                    <a:pt x="5624176" y="8826"/>
                  </a:lnTo>
                  <a:lnTo>
                    <a:pt x="5659878" y="32897"/>
                  </a:lnTo>
                  <a:lnTo>
                    <a:pt x="5683948" y="68599"/>
                  </a:lnTo>
                  <a:lnTo>
                    <a:pt x="5692775" y="112318"/>
                  </a:lnTo>
                  <a:lnTo>
                    <a:pt x="5692775" y="561581"/>
                  </a:lnTo>
                  <a:lnTo>
                    <a:pt x="5683948" y="605301"/>
                  </a:lnTo>
                  <a:lnTo>
                    <a:pt x="5659878" y="641002"/>
                  </a:lnTo>
                  <a:lnTo>
                    <a:pt x="5624176" y="665073"/>
                  </a:lnTo>
                  <a:lnTo>
                    <a:pt x="5580457" y="673900"/>
                  </a:lnTo>
                  <a:lnTo>
                    <a:pt x="112317" y="673900"/>
                  </a:lnTo>
                  <a:lnTo>
                    <a:pt x="68598" y="665073"/>
                  </a:lnTo>
                  <a:lnTo>
                    <a:pt x="32897" y="641002"/>
                  </a:lnTo>
                  <a:lnTo>
                    <a:pt x="8826" y="605301"/>
                  </a:lnTo>
                  <a:lnTo>
                    <a:pt x="0" y="561581"/>
                  </a:lnTo>
                  <a:lnTo>
                    <a:pt x="0" y="112318"/>
                  </a:lnTo>
                  <a:close/>
                </a:path>
              </a:pathLst>
            </a:custGeom>
            <a:ln w="38100">
              <a:solidFill>
                <a:srgbClr val="B50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22591" y="5102352"/>
              <a:ext cx="539496" cy="3840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37386" y="5118099"/>
              <a:ext cx="508795" cy="35242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037386" y="5118100"/>
              <a:ext cx="509270" cy="352425"/>
            </a:xfrm>
            <a:custGeom>
              <a:avLst/>
              <a:gdLst/>
              <a:ahLst/>
              <a:cxnLst/>
              <a:rect l="l" t="t" r="r" b="b"/>
              <a:pathLst>
                <a:path w="509270" h="352425">
                  <a:moveTo>
                    <a:pt x="44048" y="0"/>
                  </a:moveTo>
                  <a:lnTo>
                    <a:pt x="26900" y="3462"/>
                  </a:lnTo>
                  <a:lnTo>
                    <a:pt x="12899" y="12903"/>
                  </a:lnTo>
                  <a:lnTo>
                    <a:pt x="3460" y="26906"/>
                  </a:lnTo>
                  <a:lnTo>
                    <a:pt x="0" y="44053"/>
                  </a:lnTo>
                  <a:lnTo>
                    <a:pt x="0" y="308371"/>
                  </a:lnTo>
                  <a:lnTo>
                    <a:pt x="3460" y="325518"/>
                  </a:lnTo>
                  <a:lnTo>
                    <a:pt x="12899" y="339521"/>
                  </a:lnTo>
                  <a:lnTo>
                    <a:pt x="26900" y="348962"/>
                  </a:lnTo>
                  <a:lnTo>
                    <a:pt x="44048" y="352425"/>
                  </a:lnTo>
                  <a:lnTo>
                    <a:pt x="464746" y="352425"/>
                  </a:lnTo>
                  <a:lnTo>
                    <a:pt x="481894" y="348962"/>
                  </a:lnTo>
                  <a:lnTo>
                    <a:pt x="495895" y="339521"/>
                  </a:lnTo>
                  <a:lnTo>
                    <a:pt x="505334" y="325518"/>
                  </a:lnTo>
                  <a:lnTo>
                    <a:pt x="508795" y="308371"/>
                  </a:lnTo>
                  <a:lnTo>
                    <a:pt x="508795" y="44053"/>
                  </a:lnTo>
                  <a:lnTo>
                    <a:pt x="505334" y="26906"/>
                  </a:lnTo>
                  <a:lnTo>
                    <a:pt x="495895" y="12903"/>
                  </a:lnTo>
                  <a:lnTo>
                    <a:pt x="481894" y="3462"/>
                  </a:lnTo>
                  <a:lnTo>
                    <a:pt x="464746" y="0"/>
                  </a:lnTo>
                  <a:lnTo>
                    <a:pt x="44048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88033" y="5060188"/>
            <a:ext cx="12998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tagCounts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371" y="6505447"/>
            <a:ext cx="2095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INDIANA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BLOOMINGTON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081" y="1198766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Smart</a:t>
            </a:r>
            <a:r>
              <a:rPr sz="4000" spc="-145" dirty="0"/>
              <a:t> </a:t>
            </a:r>
            <a:r>
              <a:rPr sz="4000" spc="-35" dirty="0"/>
              <a:t>window-</a:t>
            </a:r>
            <a:r>
              <a:rPr sz="4000" dirty="0"/>
              <a:t>based</a:t>
            </a:r>
            <a:r>
              <a:rPr sz="4000" spc="-155" dirty="0"/>
              <a:t> </a:t>
            </a:r>
            <a:r>
              <a:rPr sz="4000" spc="-10" dirty="0"/>
              <a:t>reduce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064" y="2148332"/>
            <a:ext cx="9965690" cy="2675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2400" spc="-30" dirty="0">
                <a:solidFill>
                  <a:srgbClr val="0C0F20"/>
                </a:solidFill>
                <a:latin typeface="Arial"/>
                <a:cs typeface="Arial"/>
              </a:rPr>
              <a:t>Technique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incrementally</a:t>
            </a:r>
            <a:r>
              <a:rPr sz="24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compute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count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generalizes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many</a:t>
            </a:r>
            <a:r>
              <a:rPr sz="2400" spc="-8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reduce operations</a:t>
            </a:r>
            <a:endParaRPr sz="24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220"/>
              </a:spcBef>
              <a:buChar char="•"/>
              <a:tabLst>
                <a:tab pos="996315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Need</a:t>
            </a:r>
            <a:r>
              <a:rPr sz="24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function</a:t>
            </a:r>
            <a:r>
              <a:rPr sz="24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“inverse</a:t>
            </a:r>
            <a:r>
              <a:rPr sz="24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reduce”</a:t>
            </a:r>
            <a:r>
              <a:rPr sz="24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(“subtract”</a:t>
            </a:r>
            <a:r>
              <a:rPr sz="24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counting)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Clr>
                <a:srgbClr val="0C0F20"/>
              </a:buClr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Could</a:t>
            </a:r>
            <a:r>
              <a:rPr sz="2400" spc="-9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have</a:t>
            </a:r>
            <a:r>
              <a:rPr sz="2400" spc="-9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implemented</a:t>
            </a:r>
            <a:r>
              <a:rPr sz="2400" spc="-9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counting</a:t>
            </a:r>
            <a:r>
              <a:rPr sz="2400" spc="-9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C0F20"/>
                </a:solidFill>
                <a:latin typeface="Arial"/>
                <a:cs typeface="Arial"/>
              </a:rPr>
              <a:t>as: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10" dirty="0">
                <a:solidFill>
                  <a:srgbClr val="0D8BE6"/>
                </a:solidFill>
                <a:latin typeface="Arial"/>
                <a:cs typeface="Arial"/>
              </a:rPr>
              <a:t>reduceByKeyAndWindow</a:t>
            </a:r>
            <a:r>
              <a:rPr sz="2000" spc="-10" dirty="0">
                <a:latin typeface="Arial"/>
                <a:cs typeface="Arial"/>
              </a:rPr>
              <a:t>(_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_,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_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_,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Minutes(1),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…)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4489" y="663651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F81BD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371" y="6505447"/>
            <a:ext cx="2095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INDIANA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BLOOMINGTON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7496" y="1229093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Fault-</a:t>
            </a:r>
            <a:r>
              <a:rPr sz="4000" dirty="0"/>
              <a:t>tolerant</a:t>
            </a:r>
            <a:r>
              <a:rPr sz="4000" spc="-160" dirty="0"/>
              <a:t> </a:t>
            </a:r>
            <a:r>
              <a:rPr sz="4000" dirty="0"/>
              <a:t>Stateful</a:t>
            </a:r>
            <a:r>
              <a:rPr sz="4000" spc="-170" dirty="0"/>
              <a:t> </a:t>
            </a:r>
            <a:r>
              <a:rPr sz="4000" spc="-10" dirty="0"/>
              <a:t>Processing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002023" y="3221735"/>
            <a:ext cx="539750" cy="387350"/>
            <a:chOff x="4002023" y="3221735"/>
            <a:chExt cx="539750" cy="387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2023" y="3221735"/>
              <a:ext cx="539496" cy="387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6375" y="3238415"/>
              <a:ext cx="509587" cy="3532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16374" y="3238416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3" y="353219"/>
                  </a:lnTo>
                  <a:lnTo>
                    <a:pt x="482615" y="349748"/>
                  </a:lnTo>
                  <a:lnTo>
                    <a:pt x="496653" y="340286"/>
                  </a:lnTo>
                  <a:lnTo>
                    <a:pt x="506117" y="326251"/>
                  </a:lnTo>
                  <a:lnTo>
                    <a:pt x="509588" y="309066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2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01640" y="3221735"/>
            <a:ext cx="542925" cy="387350"/>
            <a:chOff x="5501640" y="3221735"/>
            <a:chExt cx="542925" cy="3873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1640" y="3221735"/>
              <a:ext cx="542543" cy="3870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8942" y="3238415"/>
              <a:ext cx="508795" cy="3532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18942" y="3238416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5">
                  <a:moveTo>
                    <a:pt x="44142" y="0"/>
                  </a:moveTo>
                  <a:lnTo>
                    <a:pt x="26960" y="3470"/>
                  </a:lnTo>
                  <a:lnTo>
                    <a:pt x="12928" y="12932"/>
                  </a:lnTo>
                  <a:lnTo>
                    <a:pt x="3468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68" y="326251"/>
                  </a:lnTo>
                  <a:lnTo>
                    <a:pt x="12928" y="340286"/>
                  </a:lnTo>
                  <a:lnTo>
                    <a:pt x="26960" y="349748"/>
                  </a:lnTo>
                  <a:lnTo>
                    <a:pt x="44142" y="353219"/>
                  </a:lnTo>
                  <a:lnTo>
                    <a:pt x="464652" y="353219"/>
                  </a:lnTo>
                  <a:lnTo>
                    <a:pt x="481834" y="349748"/>
                  </a:lnTo>
                  <a:lnTo>
                    <a:pt x="495866" y="340286"/>
                  </a:lnTo>
                  <a:lnTo>
                    <a:pt x="505326" y="326251"/>
                  </a:lnTo>
                  <a:lnTo>
                    <a:pt x="508795" y="309066"/>
                  </a:lnTo>
                  <a:lnTo>
                    <a:pt x="508795" y="44152"/>
                  </a:lnTo>
                  <a:lnTo>
                    <a:pt x="505326" y="26967"/>
                  </a:lnTo>
                  <a:lnTo>
                    <a:pt x="495866" y="12932"/>
                  </a:lnTo>
                  <a:lnTo>
                    <a:pt x="481834" y="3470"/>
                  </a:lnTo>
                  <a:lnTo>
                    <a:pt x="464652" y="0"/>
                  </a:lnTo>
                  <a:lnTo>
                    <a:pt x="44142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004304" y="3221735"/>
            <a:ext cx="542925" cy="387350"/>
            <a:chOff x="7004304" y="3221735"/>
            <a:chExt cx="542925" cy="3873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4304" y="3221735"/>
              <a:ext cx="542544" cy="3870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718" y="3238415"/>
              <a:ext cx="509590" cy="35321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20717" y="3238416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4" y="353219"/>
                  </a:lnTo>
                  <a:lnTo>
                    <a:pt x="482616" y="349748"/>
                  </a:lnTo>
                  <a:lnTo>
                    <a:pt x="496654" y="340286"/>
                  </a:lnTo>
                  <a:lnTo>
                    <a:pt x="506118" y="326251"/>
                  </a:lnTo>
                  <a:lnTo>
                    <a:pt x="509589" y="309066"/>
                  </a:lnTo>
                  <a:lnTo>
                    <a:pt x="509589" y="44152"/>
                  </a:lnTo>
                  <a:lnTo>
                    <a:pt x="506118" y="26967"/>
                  </a:lnTo>
                  <a:lnTo>
                    <a:pt x="496654" y="12932"/>
                  </a:lnTo>
                  <a:lnTo>
                    <a:pt x="482616" y="3470"/>
                  </a:lnTo>
                  <a:lnTo>
                    <a:pt x="465424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8799" y="1941067"/>
            <a:ext cx="906526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All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intermediate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are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RDDs,</a:t>
            </a:r>
            <a:r>
              <a:rPr sz="24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hence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can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be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recomputed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if</a:t>
            </a:r>
            <a:r>
              <a:rPr sz="24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C0F20"/>
                </a:solidFill>
                <a:latin typeface="Arial"/>
                <a:cs typeface="Arial"/>
              </a:rPr>
              <a:t>lost</a:t>
            </a:r>
            <a:endParaRPr sz="2400" dirty="0">
              <a:latin typeface="Arial"/>
              <a:cs typeface="Arial"/>
            </a:endParaRPr>
          </a:p>
          <a:p>
            <a:pPr marL="1925955">
              <a:lnSpc>
                <a:spcPct val="100000"/>
              </a:lnSpc>
              <a:spcBef>
                <a:spcPts val="2720"/>
              </a:spcBef>
              <a:tabLst>
                <a:tab pos="3552825" algn="l"/>
                <a:tab pos="4895850" algn="l"/>
                <a:tab pos="6397625" algn="l"/>
                <a:tab pos="7900670" algn="l"/>
              </a:tabLst>
            </a:pPr>
            <a:r>
              <a:rPr sz="3300" spc="-15" baseline="1262" dirty="0">
                <a:solidFill>
                  <a:srgbClr val="4F81BD"/>
                </a:solidFill>
                <a:latin typeface="Arial"/>
                <a:cs typeface="Arial"/>
              </a:rPr>
              <a:t>t-</a:t>
            </a:r>
            <a:r>
              <a:rPr sz="3300" spc="-75" baseline="1262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50" dirty="0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2200" spc="-25" dirty="0">
                <a:solidFill>
                  <a:srgbClr val="4F81BD"/>
                </a:solidFill>
                <a:latin typeface="Arial"/>
                <a:cs typeface="Arial"/>
              </a:rPr>
              <a:t>t+1</a:t>
            </a:r>
            <a:r>
              <a:rPr sz="2200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t+2</a:t>
            </a:r>
            <a:r>
              <a:rPr sz="3300" baseline="1262" dirty="0">
                <a:solidFill>
                  <a:srgbClr val="4F81BD"/>
                </a:solidFill>
                <a:latin typeface="Arial"/>
                <a:cs typeface="Arial"/>
              </a:rPr>
              <a:t>	</a:t>
            </a:r>
            <a:r>
              <a:rPr sz="3300" spc="-37" baseline="1262" dirty="0">
                <a:solidFill>
                  <a:srgbClr val="4F81BD"/>
                </a:solidFill>
                <a:latin typeface="Arial"/>
                <a:cs typeface="Arial"/>
              </a:rPr>
              <a:t>t+3</a:t>
            </a:r>
            <a:endParaRPr sz="3300" baseline="1262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1750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hashTags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99360" y="3221735"/>
            <a:ext cx="6556375" cy="2649220"/>
            <a:chOff x="2499360" y="3221735"/>
            <a:chExt cx="6556375" cy="2649220"/>
          </a:xfrm>
        </p:grpSpPr>
        <p:sp>
          <p:nvSpPr>
            <p:cNvPr id="19" name="object 19"/>
            <p:cNvSpPr/>
            <p:nvPr/>
          </p:nvSpPr>
          <p:spPr>
            <a:xfrm>
              <a:off x="4032250" y="4230603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1" y="352426"/>
                  </a:lnTo>
                  <a:lnTo>
                    <a:pt x="482685" y="348963"/>
                  </a:lnTo>
                  <a:lnTo>
                    <a:pt x="496686" y="339522"/>
                  </a:lnTo>
                  <a:lnTo>
                    <a:pt x="506126" y="325519"/>
                  </a:lnTo>
                  <a:lnTo>
                    <a:pt x="509588" y="308372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37386" y="4234572"/>
              <a:ext cx="509270" cy="353695"/>
            </a:xfrm>
            <a:custGeom>
              <a:avLst/>
              <a:gdLst/>
              <a:ahLst/>
              <a:cxnLst/>
              <a:rect l="l" t="t" r="r" b="b"/>
              <a:pathLst>
                <a:path w="509270" h="353695">
                  <a:moveTo>
                    <a:pt x="44142" y="0"/>
                  </a:moveTo>
                  <a:lnTo>
                    <a:pt x="26960" y="3470"/>
                  </a:lnTo>
                  <a:lnTo>
                    <a:pt x="12928" y="12932"/>
                  </a:lnTo>
                  <a:lnTo>
                    <a:pt x="3468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68" y="326251"/>
                  </a:lnTo>
                  <a:lnTo>
                    <a:pt x="12928" y="340286"/>
                  </a:lnTo>
                  <a:lnTo>
                    <a:pt x="26960" y="349748"/>
                  </a:lnTo>
                  <a:lnTo>
                    <a:pt x="44142" y="353219"/>
                  </a:lnTo>
                  <a:lnTo>
                    <a:pt x="464652" y="353219"/>
                  </a:lnTo>
                  <a:lnTo>
                    <a:pt x="481834" y="349748"/>
                  </a:lnTo>
                  <a:lnTo>
                    <a:pt x="495866" y="340286"/>
                  </a:lnTo>
                  <a:lnTo>
                    <a:pt x="505326" y="326251"/>
                  </a:lnTo>
                  <a:lnTo>
                    <a:pt x="508795" y="309066"/>
                  </a:lnTo>
                  <a:lnTo>
                    <a:pt x="508795" y="44152"/>
                  </a:lnTo>
                  <a:lnTo>
                    <a:pt x="505326" y="26967"/>
                  </a:lnTo>
                  <a:lnTo>
                    <a:pt x="495866" y="12932"/>
                  </a:lnTo>
                  <a:lnTo>
                    <a:pt x="481834" y="3470"/>
                  </a:lnTo>
                  <a:lnTo>
                    <a:pt x="464652" y="0"/>
                  </a:lnTo>
                  <a:lnTo>
                    <a:pt x="441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34817" y="4230603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2" y="352426"/>
                  </a:lnTo>
                  <a:lnTo>
                    <a:pt x="482686" y="348963"/>
                  </a:lnTo>
                  <a:lnTo>
                    <a:pt x="496687" y="339522"/>
                  </a:lnTo>
                  <a:lnTo>
                    <a:pt x="506127" y="325519"/>
                  </a:lnTo>
                  <a:lnTo>
                    <a:pt x="509589" y="308372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34817" y="546409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4" y="353219"/>
                  </a:lnTo>
                  <a:lnTo>
                    <a:pt x="482616" y="349748"/>
                  </a:lnTo>
                  <a:lnTo>
                    <a:pt x="496654" y="340286"/>
                  </a:lnTo>
                  <a:lnTo>
                    <a:pt x="506118" y="326251"/>
                  </a:lnTo>
                  <a:lnTo>
                    <a:pt x="509589" y="309066"/>
                  </a:lnTo>
                  <a:lnTo>
                    <a:pt x="509589" y="44152"/>
                  </a:lnTo>
                  <a:lnTo>
                    <a:pt x="506118" y="26967"/>
                  </a:lnTo>
                  <a:lnTo>
                    <a:pt x="496654" y="12932"/>
                  </a:lnTo>
                  <a:lnTo>
                    <a:pt x="482616" y="3470"/>
                  </a:lnTo>
                  <a:lnTo>
                    <a:pt x="465424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2250" y="546409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3" y="353219"/>
                  </a:lnTo>
                  <a:lnTo>
                    <a:pt x="482615" y="349748"/>
                  </a:lnTo>
                  <a:lnTo>
                    <a:pt x="496653" y="340286"/>
                  </a:lnTo>
                  <a:lnTo>
                    <a:pt x="506117" y="326251"/>
                  </a:lnTo>
                  <a:lnTo>
                    <a:pt x="509588" y="309066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2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9681" y="546409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5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3" y="353219"/>
                  </a:lnTo>
                  <a:lnTo>
                    <a:pt x="482615" y="349748"/>
                  </a:lnTo>
                  <a:lnTo>
                    <a:pt x="496653" y="340286"/>
                  </a:lnTo>
                  <a:lnTo>
                    <a:pt x="506117" y="326251"/>
                  </a:lnTo>
                  <a:lnTo>
                    <a:pt x="509588" y="309066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2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3063" y="5465063"/>
              <a:ext cx="542544" cy="3840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29636" y="5479966"/>
              <a:ext cx="509588" cy="3524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29636" y="5479966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1"/>
                  </a:lnTo>
                  <a:lnTo>
                    <a:pt x="3461" y="325518"/>
                  </a:lnTo>
                  <a:lnTo>
                    <a:pt x="12901" y="339521"/>
                  </a:lnTo>
                  <a:lnTo>
                    <a:pt x="26902" y="348962"/>
                  </a:lnTo>
                  <a:lnTo>
                    <a:pt x="44046" y="352425"/>
                  </a:lnTo>
                  <a:lnTo>
                    <a:pt x="465541" y="352425"/>
                  </a:lnTo>
                  <a:lnTo>
                    <a:pt x="482685" y="348962"/>
                  </a:lnTo>
                  <a:lnTo>
                    <a:pt x="496686" y="339521"/>
                  </a:lnTo>
                  <a:lnTo>
                    <a:pt x="506126" y="325518"/>
                  </a:lnTo>
                  <a:lnTo>
                    <a:pt x="509588" y="308371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3000" y="5413290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152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2400" y="457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9360" y="3221735"/>
              <a:ext cx="539495" cy="3840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13805" y="3238413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5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3"/>
                  </a:lnTo>
                  <a:lnTo>
                    <a:pt x="3461" y="325520"/>
                  </a:lnTo>
                  <a:lnTo>
                    <a:pt x="12901" y="339523"/>
                  </a:lnTo>
                  <a:lnTo>
                    <a:pt x="26902" y="348964"/>
                  </a:lnTo>
                  <a:lnTo>
                    <a:pt x="44046" y="352427"/>
                  </a:lnTo>
                  <a:lnTo>
                    <a:pt x="465542" y="352427"/>
                  </a:lnTo>
                  <a:lnTo>
                    <a:pt x="482686" y="348964"/>
                  </a:lnTo>
                  <a:lnTo>
                    <a:pt x="496687" y="339523"/>
                  </a:lnTo>
                  <a:lnTo>
                    <a:pt x="506127" y="325520"/>
                  </a:lnTo>
                  <a:lnTo>
                    <a:pt x="509589" y="308373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3805" y="3238413"/>
              <a:ext cx="509588" cy="3524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6968" y="3224783"/>
              <a:ext cx="542544" cy="3840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23287" y="3239207"/>
              <a:ext cx="509587" cy="35242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523287" y="3239207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4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3"/>
                  </a:lnTo>
                  <a:lnTo>
                    <a:pt x="3461" y="325520"/>
                  </a:lnTo>
                  <a:lnTo>
                    <a:pt x="12901" y="339523"/>
                  </a:lnTo>
                  <a:lnTo>
                    <a:pt x="26902" y="348964"/>
                  </a:lnTo>
                  <a:lnTo>
                    <a:pt x="44046" y="352427"/>
                  </a:lnTo>
                  <a:lnTo>
                    <a:pt x="465541" y="352427"/>
                  </a:lnTo>
                  <a:lnTo>
                    <a:pt x="482685" y="348964"/>
                  </a:lnTo>
                  <a:lnTo>
                    <a:pt x="496686" y="339523"/>
                  </a:lnTo>
                  <a:lnTo>
                    <a:pt x="506126" y="325520"/>
                  </a:lnTo>
                  <a:lnTo>
                    <a:pt x="509588" y="308373"/>
                  </a:lnTo>
                  <a:lnTo>
                    <a:pt x="509588" y="44053"/>
                  </a:lnTo>
                  <a:lnTo>
                    <a:pt x="506126" y="26906"/>
                  </a:lnTo>
                  <a:lnTo>
                    <a:pt x="496686" y="12903"/>
                  </a:lnTo>
                  <a:lnTo>
                    <a:pt x="482685" y="3462"/>
                  </a:lnTo>
                  <a:lnTo>
                    <a:pt x="465541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289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45984" y="4600498"/>
              <a:ext cx="1276985" cy="1092200"/>
            </a:xfrm>
            <a:custGeom>
              <a:avLst/>
              <a:gdLst/>
              <a:ahLst/>
              <a:cxnLst/>
              <a:rect l="l" t="t" r="r" b="b"/>
              <a:pathLst>
                <a:path w="1276984" h="1092200">
                  <a:moveTo>
                    <a:pt x="959269" y="1066622"/>
                  </a:moveTo>
                  <a:lnTo>
                    <a:pt x="919962" y="1066622"/>
                  </a:lnTo>
                  <a:lnTo>
                    <a:pt x="907262" y="1066622"/>
                  </a:lnTo>
                  <a:lnTo>
                    <a:pt x="906868" y="1091819"/>
                  </a:lnTo>
                  <a:lnTo>
                    <a:pt x="959269" y="1066622"/>
                  </a:lnTo>
                  <a:close/>
                </a:path>
                <a:path w="1276984" h="1092200">
                  <a:moveTo>
                    <a:pt x="983653" y="1054887"/>
                  </a:moveTo>
                  <a:lnTo>
                    <a:pt x="908037" y="1015631"/>
                  </a:lnTo>
                  <a:lnTo>
                    <a:pt x="907656" y="1041031"/>
                  </a:lnTo>
                  <a:lnTo>
                    <a:pt x="381" y="1027112"/>
                  </a:lnTo>
                  <a:lnTo>
                    <a:pt x="0" y="1052512"/>
                  </a:lnTo>
                  <a:lnTo>
                    <a:pt x="907262" y="1066419"/>
                  </a:lnTo>
                  <a:lnTo>
                    <a:pt x="919962" y="1066419"/>
                  </a:lnTo>
                  <a:lnTo>
                    <a:pt x="959675" y="1066419"/>
                  </a:lnTo>
                  <a:lnTo>
                    <a:pt x="983653" y="1054887"/>
                  </a:lnTo>
                  <a:close/>
                </a:path>
                <a:path w="1276984" h="1092200">
                  <a:moveTo>
                    <a:pt x="1276540" y="802474"/>
                  </a:moveTo>
                  <a:lnTo>
                    <a:pt x="1251140" y="802474"/>
                  </a:lnTo>
                  <a:lnTo>
                    <a:pt x="1251140" y="0"/>
                  </a:lnTo>
                  <a:lnTo>
                    <a:pt x="1225740" y="0"/>
                  </a:lnTo>
                  <a:lnTo>
                    <a:pt x="1225740" y="802474"/>
                  </a:lnTo>
                  <a:lnTo>
                    <a:pt x="1200340" y="802474"/>
                  </a:lnTo>
                  <a:lnTo>
                    <a:pt x="1238440" y="878674"/>
                  </a:lnTo>
                  <a:lnTo>
                    <a:pt x="1270190" y="815174"/>
                  </a:lnTo>
                  <a:lnTo>
                    <a:pt x="1276540" y="802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4600" y="4215383"/>
              <a:ext cx="539495" cy="3840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9679" y="4230602"/>
              <a:ext cx="509588" cy="35242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529680" y="4230602"/>
              <a:ext cx="509905" cy="352425"/>
            </a:xfrm>
            <a:custGeom>
              <a:avLst/>
              <a:gdLst/>
              <a:ahLst/>
              <a:cxnLst/>
              <a:rect l="l" t="t" r="r" b="b"/>
              <a:pathLst>
                <a:path w="509905" h="352425">
                  <a:moveTo>
                    <a:pt x="44046" y="0"/>
                  </a:moveTo>
                  <a:lnTo>
                    <a:pt x="26902" y="3462"/>
                  </a:lnTo>
                  <a:lnTo>
                    <a:pt x="12901" y="12903"/>
                  </a:lnTo>
                  <a:lnTo>
                    <a:pt x="3461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1" y="325519"/>
                  </a:lnTo>
                  <a:lnTo>
                    <a:pt x="12901" y="339522"/>
                  </a:lnTo>
                  <a:lnTo>
                    <a:pt x="26902" y="348963"/>
                  </a:lnTo>
                  <a:lnTo>
                    <a:pt x="44046" y="352426"/>
                  </a:lnTo>
                  <a:lnTo>
                    <a:pt x="465542" y="352426"/>
                  </a:lnTo>
                  <a:lnTo>
                    <a:pt x="482686" y="348963"/>
                  </a:lnTo>
                  <a:lnTo>
                    <a:pt x="496687" y="339522"/>
                  </a:lnTo>
                  <a:lnTo>
                    <a:pt x="506127" y="325519"/>
                  </a:lnTo>
                  <a:lnTo>
                    <a:pt x="509589" y="308372"/>
                  </a:lnTo>
                  <a:lnTo>
                    <a:pt x="509589" y="44053"/>
                  </a:lnTo>
                  <a:lnTo>
                    <a:pt x="506127" y="26906"/>
                  </a:lnTo>
                  <a:lnTo>
                    <a:pt x="496687" y="12903"/>
                  </a:lnTo>
                  <a:lnTo>
                    <a:pt x="482686" y="3462"/>
                  </a:lnTo>
                  <a:lnTo>
                    <a:pt x="465542" y="0"/>
                  </a:lnTo>
                  <a:lnTo>
                    <a:pt x="44046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22592" y="5446775"/>
              <a:ext cx="539496" cy="3840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7387" y="5464089"/>
              <a:ext cx="508795" cy="35242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037387" y="5464089"/>
              <a:ext cx="509270" cy="352425"/>
            </a:xfrm>
            <a:custGeom>
              <a:avLst/>
              <a:gdLst/>
              <a:ahLst/>
              <a:cxnLst/>
              <a:rect l="l" t="t" r="r" b="b"/>
              <a:pathLst>
                <a:path w="509270" h="352425">
                  <a:moveTo>
                    <a:pt x="44048" y="0"/>
                  </a:moveTo>
                  <a:lnTo>
                    <a:pt x="26900" y="3462"/>
                  </a:lnTo>
                  <a:lnTo>
                    <a:pt x="12899" y="12903"/>
                  </a:lnTo>
                  <a:lnTo>
                    <a:pt x="3460" y="26906"/>
                  </a:lnTo>
                  <a:lnTo>
                    <a:pt x="0" y="44053"/>
                  </a:lnTo>
                  <a:lnTo>
                    <a:pt x="0" y="308372"/>
                  </a:lnTo>
                  <a:lnTo>
                    <a:pt x="3460" y="325519"/>
                  </a:lnTo>
                  <a:lnTo>
                    <a:pt x="12899" y="339522"/>
                  </a:lnTo>
                  <a:lnTo>
                    <a:pt x="26900" y="348963"/>
                  </a:lnTo>
                  <a:lnTo>
                    <a:pt x="44048" y="352426"/>
                  </a:lnTo>
                  <a:lnTo>
                    <a:pt x="464746" y="352426"/>
                  </a:lnTo>
                  <a:lnTo>
                    <a:pt x="481894" y="348963"/>
                  </a:lnTo>
                  <a:lnTo>
                    <a:pt x="495895" y="339522"/>
                  </a:lnTo>
                  <a:lnTo>
                    <a:pt x="505334" y="325519"/>
                  </a:lnTo>
                  <a:lnTo>
                    <a:pt x="508795" y="308372"/>
                  </a:lnTo>
                  <a:lnTo>
                    <a:pt x="508795" y="44053"/>
                  </a:lnTo>
                  <a:lnTo>
                    <a:pt x="505334" y="26906"/>
                  </a:lnTo>
                  <a:lnTo>
                    <a:pt x="495895" y="12903"/>
                  </a:lnTo>
                  <a:lnTo>
                    <a:pt x="481894" y="3462"/>
                  </a:lnTo>
                  <a:lnTo>
                    <a:pt x="464746" y="0"/>
                  </a:lnTo>
                  <a:lnTo>
                    <a:pt x="44048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3063" y="4230623"/>
              <a:ext cx="542544" cy="3870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9637" y="4247271"/>
              <a:ext cx="509588" cy="35321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529637" y="4247271"/>
              <a:ext cx="509905" cy="353695"/>
            </a:xfrm>
            <a:custGeom>
              <a:avLst/>
              <a:gdLst/>
              <a:ahLst/>
              <a:cxnLst/>
              <a:rect l="l" t="t" r="r" b="b"/>
              <a:pathLst>
                <a:path w="509904" h="353695">
                  <a:moveTo>
                    <a:pt x="44164" y="0"/>
                  </a:moveTo>
                  <a:lnTo>
                    <a:pt x="26972" y="3470"/>
                  </a:lnTo>
                  <a:lnTo>
                    <a:pt x="12934" y="12932"/>
                  </a:lnTo>
                  <a:lnTo>
                    <a:pt x="3470" y="26967"/>
                  </a:lnTo>
                  <a:lnTo>
                    <a:pt x="0" y="44152"/>
                  </a:lnTo>
                  <a:lnTo>
                    <a:pt x="0" y="309066"/>
                  </a:lnTo>
                  <a:lnTo>
                    <a:pt x="3470" y="326251"/>
                  </a:lnTo>
                  <a:lnTo>
                    <a:pt x="12934" y="340286"/>
                  </a:lnTo>
                  <a:lnTo>
                    <a:pt x="26972" y="349748"/>
                  </a:lnTo>
                  <a:lnTo>
                    <a:pt x="44164" y="353219"/>
                  </a:lnTo>
                  <a:lnTo>
                    <a:pt x="465423" y="353219"/>
                  </a:lnTo>
                  <a:lnTo>
                    <a:pt x="482615" y="349748"/>
                  </a:lnTo>
                  <a:lnTo>
                    <a:pt x="496653" y="340286"/>
                  </a:lnTo>
                  <a:lnTo>
                    <a:pt x="506117" y="326251"/>
                  </a:lnTo>
                  <a:lnTo>
                    <a:pt x="509588" y="309066"/>
                  </a:lnTo>
                  <a:lnTo>
                    <a:pt x="509588" y="44152"/>
                  </a:lnTo>
                  <a:lnTo>
                    <a:pt x="506117" y="26967"/>
                  </a:lnTo>
                  <a:lnTo>
                    <a:pt x="496653" y="12932"/>
                  </a:lnTo>
                  <a:lnTo>
                    <a:pt x="482615" y="3470"/>
                  </a:lnTo>
                  <a:lnTo>
                    <a:pt x="465423" y="0"/>
                  </a:lnTo>
                  <a:lnTo>
                    <a:pt x="44164" y="0"/>
                  </a:lnTo>
                  <a:close/>
                </a:path>
              </a:pathLst>
            </a:custGeom>
            <a:ln w="3175">
              <a:solidFill>
                <a:srgbClr val="5298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4495" y="3590531"/>
              <a:ext cx="6077585" cy="1922145"/>
            </a:xfrm>
            <a:custGeom>
              <a:avLst/>
              <a:gdLst/>
              <a:ahLst/>
              <a:cxnLst/>
              <a:rect l="l" t="t" r="r" b="b"/>
              <a:pathLst>
                <a:path w="6077584" h="1922145">
                  <a:moveTo>
                    <a:pt x="76174" y="562952"/>
                  </a:moveTo>
                  <a:lnTo>
                    <a:pt x="50774" y="563587"/>
                  </a:lnTo>
                  <a:lnTo>
                    <a:pt x="36804" y="635"/>
                  </a:lnTo>
                  <a:lnTo>
                    <a:pt x="36791" y="0"/>
                  </a:lnTo>
                  <a:lnTo>
                    <a:pt x="25704" y="279"/>
                  </a:lnTo>
                  <a:lnTo>
                    <a:pt x="25704" y="576910"/>
                  </a:lnTo>
                  <a:lnTo>
                    <a:pt x="25400" y="564845"/>
                  </a:lnTo>
                  <a:lnTo>
                    <a:pt x="25692" y="576287"/>
                  </a:lnTo>
                  <a:lnTo>
                    <a:pt x="25704" y="576910"/>
                  </a:lnTo>
                  <a:lnTo>
                    <a:pt x="25704" y="279"/>
                  </a:lnTo>
                  <a:lnTo>
                    <a:pt x="11404" y="635"/>
                  </a:lnTo>
                  <a:lnTo>
                    <a:pt x="25361" y="562952"/>
                  </a:lnTo>
                  <a:lnTo>
                    <a:pt x="25387" y="564210"/>
                  </a:lnTo>
                  <a:lnTo>
                    <a:pt x="0" y="564845"/>
                  </a:lnTo>
                  <a:lnTo>
                    <a:pt x="39979" y="640080"/>
                  </a:lnTo>
                  <a:lnTo>
                    <a:pt x="69621" y="576910"/>
                  </a:lnTo>
                  <a:lnTo>
                    <a:pt x="76174" y="562952"/>
                  </a:lnTo>
                  <a:close/>
                </a:path>
                <a:path w="6077584" h="1922145">
                  <a:moveTo>
                    <a:pt x="5815304" y="1898967"/>
                  </a:moveTo>
                  <a:lnTo>
                    <a:pt x="5747855" y="1846910"/>
                  </a:lnTo>
                  <a:lnTo>
                    <a:pt x="5742965" y="1871840"/>
                  </a:lnTo>
                  <a:lnTo>
                    <a:pt x="297205" y="803821"/>
                  </a:lnTo>
                  <a:lnTo>
                    <a:pt x="292328" y="828751"/>
                  </a:lnTo>
                  <a:lnTo>
                    <a:pt x="5738076" y="1896757"/>
                  </a:lnTo>
                  <a:lnTo>
                    <a:pt x="5733186" y="1921687"/>
                  </a:lnTo>
                  <a:lnTo>
                    <a:pt x="5814453" y="1899196"/>
                  </a:lnTo>
                  <a:lnTo>
                    <a:pt x="5815304" y="1898967"/>
                  </a:lnTo>
                  <a:close/>
                </a:path>
                <a:path w="6077584" h="1922145">
                  <a:moveTo>
                    <a:pt x="6077293" y="580186"/>
                  </a:moveTo>
                  <a:lnTo>
                    <a:pt x="6051893" y="580428"/>
                  </a:lnTo>
                  <a:lnTo>
                    <a:pt x="6046279" y="1231"/>
                  </a:lnTo>
                  <a:lnTo>
                    <a:pt x="6046279" y="990"/>
                  </a:lnTo>
                  <a:lnTo>
                    <a:pt x="6020879" y="1231"/>
                  </a:lnTo>
                  <a:lnTo>
                    <a:pt x="6026493" y="580186"/>
                  </a:lnTo>
                  <a:lnTo>
                    <a:pt x="6026493" y="580669"/>
                  </a:lnTo>
                  <a:lnTo>
                    <a:pt x="6001093" y="580923"/>
                  </a:lnTo>
                  <a:lnTo>
                    <a:pt x="6039929" y="656742"/>
                  </a:lnTo>
                  <a:lnTo>
                    <a:pt x="6070854" y="593369"/>
                  </a:lnTo>
                  <a:lnTo>
                    <a:pt x="6076937" y="580923"/>
                  </a:lnTo>
                  <a:lnTo>
                    <a:pt x="6077051" y="580669"/>
                  </a:lnTo>
                  <a:lnTo>
                    <a:pt x="6077166" y="580428"/>
                  </a:lnTo>
                  <a:lnTo>
                    <a:pt x="6077293" y="5801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88033" y="5404611"/>
            <a:ext cx="12998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4F81BD"/>
                </a:solidFill>
                <a:latin typeface="Arial"/>
                <a:cs typeface="Arial"/>
              </a:rPr>
              <a:t>tagCounts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371" y="6505447"/>
            <a:ext cx="2095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INDIANA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BLOOMINGTON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35" y="121466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Fault-</a:t>
            </a:r>
            <a:r>
              <a:rPr sz="4000" dirty="0"/>
              <a:t>tolerant</a:t>
            </a:r>
            <a:r>
              <a:rPr sz="4000" spc="-160" dirty="0"/>
              <a:t> </a:t>
            </a:r>
            <a:r>
              <a:rPr sz="4000" dirty="0"/>
              <a:t>Stateful</a:t>
            </a:r>
            <a:r>
              <a:rPr sz="4000" spc="-170" dirty="0"/>
              <a:t> </a:t>
            </a:r>
            <a:r>
              <a:rPr sz="4000" spc="-10" dirty="0"/>
              <a:t>Processing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064" y="1945132"/>
            <a:ext cx="6537959" cy="272542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70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24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24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not</a:t>
            </a:r>
            <a:r>
              <a:rPr sz="24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lost</a:t>
            </a:r>
            <a:r>
              <a:rPr sz="24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even</a:t>
            </a:r>
            <a:r>
              <a:rPr sz="24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if</a:t>
            </a:r>
            <a:r>
              <a:rPr sz="24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worker</a:t>
            </a:r>
            <a:r>
              <a:rPr sz="24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node</a:t>
            </a:r>
            <a:r>
              <a:rPr sz="24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C0F20"/>
                </a:solidFill>
                <a:latin typeface="Arial"/>
                <a:cs typeface="Arial"/>
              </a:rPr>
              <a:t>dies</a:t>
            </a:r>
            <a:endParaRPr sz="2400" dirty="0">
              <a:latin typeface="Arial"/>
              <a:cs typeface="Arial"/>
            </a:endParaRPr>
          </a:p>
          <a:p>
            <a:pPr marL="1028065" lvl="1" indent="-380365">
              <a:lnSpc>
                <a:spcPct val="100000"/>
              </a:lnSpc>
              <a:spcBef>
                <a:spcPts val="1200"/>
              </a:spcBef>
              <a:buChar char="–"/>
              <a:tabLst>
                <a:tab pos="1028065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Does</a:t>
            </a:r>
            <a:r>
              <a:rPr sz="18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change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value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 result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C0F2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C0F2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40"/>
              </a:spcBef>
              <a:buClr>
                <a:srgbClr val="0C0F2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423545" algn="l"/>
              </a:tabLst>
            </a:pPr>
            <a:r>
              <a:rPr sz="2400" i="1" dirty="0">
                <a:solidFill>
                  <a:srgbClr val="0C0F20"/>
                </a:solidFill>
                <a:latin typeface="Arial"/>
                <a:cs typeface="Arial"/>
              </a:rPr>
              <a:t>Exactly</a:t>
            </a:r>
            <a:r>
              <a:rPr sz="2400" i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C0F20"/>
                </a:solidFill>
                <a:latin typeface="Arial"/>
                <a:cs typeface="Arial"/>
              </a:rPr>
              <a:t>once</a:t>
            </a:r>
            <a:r>
              <a:rPr sz="2400" i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semantics</a:t>
            </a:r>
            <a:r>
              <a:rPr sz="24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all</a:t>
            </a:r>
            <a:r>
              <a:rPr sz="24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transformations</a:t>
            </a:r>
            <a:endParaRPr sz="24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1225"/>
              </a:spcBef>
              <a:buChar char="–"/>
              <a:tabLst>
                <a:tab pos="996315" algn="l"/>
              </a:tabLst>
            </a:pP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No</a:t>
            </a:r>
            <a:r>
              <a:rPr sz="18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F20"/>
                </a:solidFill>
                <a:latin typeface="Arial"/>
                <a:cs typeface="Arial"/>
              </a:rPr>
              <a:t>double</a:t>
            </a:r>
            <a:r>
              <a:rPr sz="18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F20"/>
                </a:solidFill>
                <a:latin typeface="Arial"/>
                <a:cs typeface="Arial"/>
              </a:rPr>
              <a:t>counting!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4489" y="663651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F81BD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578" y="1168020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Other</a:t>
            </a:r>
            <a:r>
              <a:rPr sz="4000" spc="-170" dirty="0"/>
              <a:t> </a:t>
            </a:r>
            <a:r>
              <a:rPr sz="4000" spc="-10" dirty="0"/>
              <a:t>Interesting</a:t>
            </a:r>
            <a:r>
              <a:rPr sz="4000" spc="-170" dirty="0"/>
              <a:t> </a:t>
            </a:r>
            <a:r>
              <a:rPr sz="4000" spc="-10" dirty="0"/>
              <a:t>Operations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3" y="1931415"/>
            <a:ext cx="10948645" cy="4206921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28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Maintaining</a:t>
            </a:r>
            <a:r>
              <a:rPr sz="2200" spc="-7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arbitrary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state,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track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sessions</a:t>
            </a:r>
            <a:endParaRPr sz="22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865"/>
              </a:spcBef>
              <a:buChar char="–"/>
              <a:tabLst>
                <a:tab pos="996315" algn="l"/>
              </a:tabLst>
            </a:pP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Maintain</a:t>
            </a:r>
            <a:r>
              <a:rPr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per-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user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mood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as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state,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and</a:t>
            </a:r>
            <a:r>
              <a:rPr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update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it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with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his/her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tweets</a:t>
            </a:r>
            <a:endParaRPr dirty="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680"/>
              </a:spcBef>
              <a:buClr>
                <a:srgbClr val="7F7F7F"/>
              </a:buClr>
              <a:buChar char="•"/>
              <a:tabLst>
                <a:tab pos="539115" algn="l"/>
              </a:tabLst>
            </a:pPr>
            <a:r>
              <a:rPr sz="2000" spc="-10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10" dirty="0">
                <a:solidFill>
                  <a:srgbClr val="0D8BE6"/>
                </a:solidFill>
                <a:latin typeface="Arial"/>
                <a:cs typeface="Arial"/>
              </a:rPr>
              <a:t>updateStateByKey</a:t>
            </a:r>
            <a:r>
              <a:rPr sz="2000" spc="-10" dirty="0">
                <a:latin typeface="Arial"/>
                <a:cs typeface="Arial"/>
              </a:rPr>
              <a:t>(tweet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=&gt; </a:t>
            </a:r>
            <a:r>
              <a:rPr sz="2000" spc="-10" dirty="0">
                <a:latin typeface="Arial"/>
                <a:cs typeface="Arial"/>
              </a:rPr>
              <a:t>updateMood(tweet))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Do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arbitrary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RDD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computation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within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DStream</a:t>
            </a:r>
            <a:endParaRPr sz="2200" dirty="0">
              <a:latin typeface="Arial"/>
              <a:cs typeface="Arial"/>
            </a:endParaRPr>
          </a:p>
          <a:p>
            <a:pPr marL="996315" lvl="1" indent="-348615">
              <a:lnSpc>
                <a:spcPct val="100000"/>
              </a:lnSpc>
              <a:spcBef>
                <a:spcPts val="860"/>
              </a:spcBef>
              <a:buChar char="–"/>
              <a:tabLst>
                <a:tab pos="996315" algn="l"/>
              </a:tabLst>
            </a:pP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Join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incoming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tweets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with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spam</a:t>
            </a:r>
            <a:r>
              <a:rPr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file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filter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out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bad</a:t>
            </a:r>
            <a:r>
              <a:rPr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tweets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dirty="0">
              <a:latin typeface="Arial"/>
              <a:cs typeface="Arial"/>
            </a:endParaRPr>
          </a:p>
          <a:p>
            <a:pPr marL="927100" marR="2595245" indent="-685800">
              <a:lnSpc>
                <a:spcPct val="145300"/>
              </a:lnSpc>
            </a:pPr>
            <a:r>
              <a:rPr sz="2000" spc="-10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10" dirty="0">
                <a:solidFill>
                  <a:srgbClr val="0D8BE6"/>
                </a:solidFill>
                <a:latin typeface="Arial"/>
                <a:cs typeface="Arial"/>
              </a:rPr>
              <a:t>transform</a:t>
            </a:r>
            <a:r>
              <a:rPr sz="2000" spc="-10" dirty="0">
                <a:latin typeface="Arial"/>
                <a:cs typeface="Arial"/>
              </a:rPr>
              <a:t>(tweetsRDD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=&gt;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{ </a:t>
            </a:r>
            <a:endParaRPr lang="en-US" sz="2000" spc="-50" dirty="0">
              <a:latin typeface="Arial"/>
              <a:cs typeface="Arial"/>
            </a:endParaRPr>
          </a:p>
          <a:p>
            <a:pPr marL="927100" marR="2595245" indent="-685800">
              <a:lnSpc>
                <a:spcPct val="145300"/>
              </a:lnSpc>
            </a:pPr>
            <a:r>
              <a:rPr lang="en-US" sz="2000" spc="-50" dirty="0">
                <a:solidFill>
                  <a:srgbClr val="404041"/>
                </a:solidFill>
                <a:latin typeface="Arial"/>
                <a:cs typeface="Arial"/>
              </a:rPr>
              <a:t>	</a:t>
            </a:r>
            <a:r>
              <a:rPr sz="2000" spc="-10" dirty="0" err="1">
                <a:solidFill>
                  <a:srgbClr val="404041"/>
                </a:solidFill>
                <a:latin typeface="Arial"/>
                <a:cs typeface="Arial"/>
              </a:rPr>
              <a:t>tweetsRDD.</a:t>
            </a:r>
            <a:r>
              <a:rPr sz="2000" spc="-10" dirty="0" err="1">
                <a:solidFill>
                  <a:srgbClr val="1D86CD"/>
                </a:solidFill>
                <a:latin typeface="Arial"/>
                <a:cs typeface="Arial"/>
              </a:rPr>
              <a:t>join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(spamHDFSFile).</a:t>
            </a:r>
            <a:r>
              <a:rPr sz="2000" spc="-10" dirty="0">
                <a:solidFill>
                  <a:srgbClr val="1D86CD"/>
                </a:solidFill>
                <a:latin typeface="Arial"/>
                <a:cs typeface="Arial"/>
              </a:rPr>
              <a:t>filter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(...)</a:t>
            </a:r>
            <a:endParaRPr sz="20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90"/>
              </a:spcBef>
            </a:pP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})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864" y="1080135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Vision</a:t>
            </a:r>
            <a:r>
              <a:rPr sz="4000" spc="-130" dirty="0"/>
              <a:t> </a:t>
            </a:r>
            <a:r>
              <a:rPr sz="4000" dirty="0"/>
              <a:t>-</a:t>
            </a:r>
            <a:r>
              <a:rPr sz="4000" spc="-114" dirty="0"/>
              <a:t> </a:t>
            </a:r>
            <a:r>
              <a:rPr sz="4000" dirty="0"/>
              <a:t>one</a:t>
            </a:r>
            <a:r>
              <a:rPr sz="4000" spc="-120" dirty="0"/>
              <a:t> </a:t>
            </a:r>
            <a:r>
              <a:rPr sz="4000" dirty="0"/>
              <a:t>stack</a:t>
            </a:r>
            <a:r>
              <a:rPr sz="4000" spc="-120" dirty="0"/>
              <a:t> </a:t>
            </a:r>
            <a:r>
              <a:rPr sz="4000" dirty="0"/>
              <a:t>to</a:t>
            </a:r>
            <a:r>
              <a:rPr sz="4000" spc="-125" dirty="0"/>
              <a:t> </a:t>
            </a:r>
            <a:r>
              <a:rPr sz="4000" dirty="0"/>
              <a:t>rule</a:t>
            </a:r>
            <a:r>
              <a:rPr sz="4000" spc="-120" dirty="0"/>
              <a:t> </a:t>
            </a:r>
            <a:r>
              <a:rPr sz="4000" dirty="0"/>
              <a:t>them</a:t>
            </a:r>
            <a:r>
              <a:rPr sz="4000" spc="-140" dirty="0"/>
              <a:t> </a:t>
            </a:r>
            <a:r>
              <a:rPr sz="4000" spc="-25" dirty="0"/>
              <a:t>all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5004593" cy="49498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68106" y="2811780"/>
            <a:ext cx="143700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  <a:spcBef>
                <a:spcPts val="100"/>
              </a:spcBef>
            </a:pPr>
            <a:r>
              <a:rPr sz="2600" spc="-10" dirty="0">
                <a:solidFill>
                  <a:srgbClr val="3366FF"/>
                </a:solidFill>
                <a:latin typeface="Times New Roman"/>
                <a:cs typeface="Times New Roman"/>
              </a:rPr>
              <a:t>Spark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210" dirty="0">
                <a:solidFill>
                  <a:srgbClr val="3366FF"/>
                </a:solidFill>
                <a:latin typeface="Times New Roman"/>
                <a:cs typeface="Times New Roman"/>
              </a:rPr>
              <a:t>+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-60" dirty="0">
                <a:solidFill>
                  <a:srgbClr val="3366FF"/>
                </a:solidFill>
                <a:latin typeface="Times New Roman"/>
                <a:cs typeface="Times New Roman"/>
              </a:rPr>
              <a:t>Spark</a:t>
            </a:r>
            <a:r>
              <a:rPr sz="2600" spc="-9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66FF"/>
                </a:solidFill>
                <a:latin typeface="Times New Roman"/>
                <a:cs typeface="Times New Roman"/>
              </a:rPr>
              <a:t>SQL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210" dirty="0">
                <a:solidFill>
                  <a:srgbClr val="3366FF"/>
                </a:solidFill>
                <a:latin typeface="Times New Roman"/>
                <a:cs typeface="Times New Roman"/>
              </a:rPr>
              <a:t>+</a:t>
            </a:r>
            <a:endParaRPr sz="2600">
              <a:latin typeface="Times New Roman"/>
              <a:cs typeface="Times New Roman"/>
            </a:endParaRPr>
          </a:p>
          <a:p>
            <a:pPr marL="76200" marR="68580" indent="-83820" algn="ctr">
              <a:lnSpc>
                <a:spcPct val="80000"/>
              </a:lnSpc>
              <a:spcBef>
                <a:spcPts val="310"/>
              </a:spcBef>
            </a:pPr>
            <a:r>
              <a:rPr sz="2600" spc="-10" dirty="0">
                <a:solidFill>
                  <a:srgbClr val="3366FF"/>
                </a:solidFill>
                <a:latin typeface="Times New Roman"/>
                <a:cs typeface="Times New Roman"/>
              </a:rPr>
              <a:t>Spark </a:t>
            </a:r>
            <a:r>
              <a:rPr sz="2600" spc="-75" dirty="0">
                <a:solidFill>
                  <a:srgbClr val="3366FF"/>
                </a:solidFill>
                <a:latin typeface="Times New Roman"/>
                <a:cs typeface="Times New Roman"/>
              </a:rPr>
              <a:t>Streaming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794" y="1110959"/>
            <a:ext cx="11252411" cy="697626"/>
          </a:xfrm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Spark</a:t>
            </a:r>
            <a:r>
              <a:rPr sz="4000" spc="-165" dirty="0"/>
              <a:t> </a:t>
            </a:r>
            <a:r>
              <a:rPr sz="4000" dirty="0"/>
              <a:t>program</a:t>
            </a:r>
            <a:r>
              <a:rPr sz="4000" spc="-165" dirty="0"/>
              <a:t> </a:t>
            </a:r>
            <a:r>
              <a:rPr sz="4000" dirty="0"/>
              <a:t>vs</a:t>
            </a:r>
            <a:r>
              <a:rPr sz="4000" spc="-165" dirty="0"/>
              <a:t> </a:t>
            </a:r>
            <a:r>
              <a:rPr sz="4000" dirty="0"/>
              <a:t>Spark</a:t>
            </a:r>
            <a:r>
              <a:rPr sz="4000" spc="-160" dirty="0"/>
              <a:t> </a:t>
            </a:r>
            <a:r>
              <a:rPr sz="4000" dirty="0"/>
              <a:t>Streaming</a:t>
            </a:r>
            <a:r>
              <a:rPr sz="4000" spc="-170" dirty="0"/>
              <a:t> </a:t>
            </a:r>
            <a:r>
              <a:rPr sz="4000" spc="-10" dirty="0"/>
              <a:t>program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3" y="1956726"/>
            <a:ext cx="11043141" cy="395557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85"/>
              </a:spcBef>
              <a:buClr>
                <a:srgbClr val="7F7F7F"/>
              </a:buClr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22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22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program</a:t>
            </a:r>
            <a:r>
              <a:rPr sz="22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on</a:t>
            </a:r>
            <a:r>
              <a:rPr sz="22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C0F20"/>
                </a:solidFill>
                <a:latin typeface="Arial"/>
                <a:cs typeface="Arial"/>
              </a:rPr>
              <a:t>Twitter</a:t>
            </a:r>
            <a:r>
              <a:rPr sz="2200" b="1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C0F20"/>
                </a:solidFill>
                <a:latin typeface="Arial"/>
                <a:cs typeface="Arial"/>
              </a:rPr>
              <a:t>stream</a:t>
            </a:r>
            <a:endParaRPr sz="22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6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pc="105" dirty="0">
                <a:solidFill>
                  <a:srgbClr val="B50B1B"/>
                </a:solidFill>
                <a:latin typeface="Arial"/>
                <a:cs typeface="Arial"/>
              </a:rPr>
              <a:t>tweets</a:t>
            </a:r>
            <a:r>
              <a:rPr spc="30" dirty="0">
                <a:solidFill>
                  <a:srgbClr val="B50B1B"/>
                </a:solidFill>
                <a:latin typeface="Arial"/>
                <a:cs typeface="Arial"/>
              </a:rPr>
              <a:t> 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pc="170" dirty="0">
                <a:solidFill>
                  <a:srgbClr val="0C0F20"/>
                </a:solidFill>
                <a:latin typeface="Arial"/>
                <a:cs typeface="Arial"/>
              </a:rPr>
              <a:t>ssc.</a:t>
            </a:r>
            <a:r>
              <a:rPr spc="170" dirty="0">
                <a:solidFill>
                  <a:srgbClr val="0D8BE6"/>
                </a:solidFill>
                <a:latin typeface="Arial"/>
                <a:cs typeface="Arial"/>
              </a:rPr>
              <a:t>twitterStream</a:t>
            </a:r>
            <a:r>
              <a:rPr spc="170" dirty="0">
                <a:solidFill>
                  <a:srgbClr val="0C0F20"/>
                </a:solidFill>
                <a:latin typeface="Arial"/>
                <a:cs typeface="Arial"/>
              </a:rPr>
              <a:t>(&lt;Twitter</a:t>
            </a:r>
            <a:r>
              <a:rPr spc="3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username&gt;,</a:t>
            </a:r>
            <a:r>
              <a:rPr spc="25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pc="165" dirty="0">
                <a:solidFill>
                  <a:srgbClr val="0C0F20"/>
                </a:solidFill>
                <a:latin typeface="Arial"/>
                <a:cs typeface="Arial"/>
              </a:rPr>
              <a:t>&lt;Twitter</a:t>
            </a:r>
            <a:r>
              <a:rPr spc="30" dirty="0">
                <a:solidFill>
                  <a:srgbClr val="0C0F20"/>
                </a:solidFill>
                <a:latin typeface="Arial"/>
                <a:cs typeface="Arial"/>
              </a:rPr>
              <a:t>  </a:t>
            </a:r>
            <a:r>
              <a:rPr spc="-10" dirty="0">
                <a:solidFill>
                  <a:srgbClr val="0C0F20"/>
                </a:solidFill>
                <a:latin typeface="Arial"/>
                <a:cs typeface="Arial"/>
              </a:rPr>
              <a:t>password&gt;)</a:t>
            </a:r>
            <a:endParaRPr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6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pc="4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pc="434" dirty="0">
                <a:solidFill>
                  <a:srgbClr val="C61B1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145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pc="14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pc="145" dirty="0">
                <a:solidFill>
                  <a:srgbClr val="0D8BE6"/>
                </a:solidFill>
                <a:latin typeface="Arial"/>
                <a:cs typeface="Arial"/>
              </a:rPr>
              <a:t>flatMap</a:t>
            </a:r>
            <a:r>
              <a:rPr spc="434" dirty="0">
                <a:solidFill>
                  <a:srgbClr val="0D8BE6"/>
                </a:solidFill>
                <a:latin typeface="Arial"/>
                <a:cs typeface="Arial"/>
              </a:rPr>
              <a:t> </a:t>
            </a:r>
            <a:r>
              <a:rPr spc="195" dirty="0">
                <a:solidFill>
                  <a:srgbClr val="0C0F20"/>
                </a:solidFill>
                <a:latin typeface="Arial"/>
                <a:cs typeface="Arial"/>
              </a:rPr>
              <a:t>(status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=&gt;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145" dirty="0">
                <a:solidFill>
                  <a:srgbClr val="0C0F20"/>
                </a:solidFill>
                <a:latin typeface="Arial"/>
                <a:cs typeface="Arial"/>
              </a:rPr>
              <a:t>getTags(status))</a:t>
            </a:r>
            <a:endParaRPr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70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13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pc="13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pc="130" dirty="0">
                <a:solidFill>
                  <a:srgbClr val="1D86CD"/>
                </a:solidFill>
                <a:latin typeface="Arial"/>
                <a:cs typeface="Arial"/>
              </a:rPr>
              <a:t>saveAsHadoopFiles</a:t>
            </a:r>
            <a:r>
              <a:rPr spc="130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22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program</a:t>
            </a:r>
            <a:r>
              <a:rPr sz="22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on</a:t>
            </a:r>
            <a:r>
              <a:rPr sz="2200" b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C0F20"/>
                </a:solidFill>
                <a:latin typeface="Arial"/>
                <a:cs typeface="Arial"/>
              </a:rPr>
              <a:t>Twitter</a:t>
            </a:r>
            <a:r>
              <a:rPr sz="2200" b="1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log</a:t>
            </a:r>
            <a:r>
              <a:rPr sz="2200" b="1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C0F20"/>
                </a:solidFill>
                <a:latin typeface="Arial"/>
                <a:cs typeface="Arial"/>
              </a:rPr>
              <a:t>file</a:t>
            </a:r>
            <a:endParaRPr sz="22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40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pc="4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105" dirty="0">
                <a:solidFill>
                  <a:srgbClr val="B50B1B"/>
                </a:solidFill>
                <a:latin typeface="Arial"/>
                <a:cs typeface="Arial"/>
              </a:rPr>
              <a:t>tweets</a:t>
            </a:r>
            <a:r>
              <a:rPr spc="45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pc="459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215" dirty="0">
                <a:solidFill>
                  <a:srgbClr val="0C0F20"/>
                </a:solidFill>
                <a:latin typeface="Arial"/>
                <a:cs typeface="Arial"/>
              </a:rPr>
              <a:t>sc.</a:t>
            </a:r>
            <a:r>
              <a:rPr spc="215" dirty="0">
                <a:solidFill>
                  <a:srgbClr val="0D8BE6"/>
                </a:solidFill>
                <a:latin typeface="Arial"/>
                <a:cs typeface="Arial"/>
              </a:rPr>
              <a:t>hadoopFile</a:t>
            </a:r>
            <a:r>
              <a:rPr spc="215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6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200" dirty="0">
                <a:solidFill>
                  <a:srgbClr val="0C0F20"/>
                </a:solidFill>
                <a:latin typeface="Arial"/>
                <a:cs typeface="Arial"/>
              </a:rPr>
              <a:t>val</a:t>
            </a:r>
            <a:r>
              <a:rPr spc="4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61B1B"/>
                </a:solidFill>
                <a:latin typeface="Arial"/>
                <a:cs typeface="Arial"/>
              </a:rPr>
              <a:t>hashTags</a:t>
            </a:r>
            <a:r>
              <a:rPr spc="434" dirty="0">
                <a:solidFill>
                  <a:srgbClr val="C61B1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145" dirty="0">
                <a:solidFill>
                  <a:srgbClr val="C61B1B"/>
                </a:solidFill>
                <a:latin typeface="Arial"/>
                <a:cs typeface="Arial"/>
              </a:rPr>
              <a:t>tweets</a:t>
            </a:r>
            <a:r>
              <a:rPr spc="145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pc="145" dirty="0">
                <a:solidFill>
                  <a:srgbClr val="0D8BE6"/>
                </a:solidFill>
                <a:latin typeface="Arial"/>
                <a:cs typeface="Arial"/>
              </a:rPr>
              <a:t>flatMap</a:t>
            </a:r>
            <a:r>
              <a:rPr spc="434" dirty="0">
                <a:solidFill>
                  <a:srgbClr val="0D8BE6"/>
                </a:solidFill>
                <a:latin typeface="Arial"/>
                <a:cs typeface="Arial"/>
              </a:rPr>
              <a:t> </a:t>
            </a:r>
            <a:r>
              <a:rPr spc="195" dirty="0">
                <a:solidFill>
                  <a:srgbClr val="0C0F20"/>
                </a:solidFill>
                <a:latin typeface="Arial"/>
                <a:cs typeface="Arial"/>
              </a:rPr>
              <a:t>(status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C0F20"/>
                </a:solidFill>
                <a:latin typeface="Arial"/>
                <a:cs typeface="Arial"/>
              </a:rPr>
              <a:t>=&gt;</a:t>
            </a:r>
            <a:r>
              <a:rPr spc="434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pc="145" dirty="0">
                <a:solidFill>
                  <a:srgbClr val="0C0F20"/>
                </a:solidFill>
                <a:latin typeface="Arial"/>
                <a:cs typeface="Arial"/>
              </a:rPr>
              <a:t>getTags(status))</a:t>
            </a:r>
            <a:endParaRPr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65"/>
              </a:spcBef>
              <a:buClr>
                <a:srgbClr val="7F7F7F"/>
              </a:buClr>
              <a:buChar char="•"/>
              <a:tabLst>
                <a:tab pos="297815" algn="l"/>
              </a:tabLst>
            </a:pPr>
            <a:r>
              <a:rPr spc="130" dirty="0">
                <a:solidFill>
                  <a:srgbClr val="B50B1B"/>
                </a:solidFill>
                <a:latin typeface="Arial"/>
                <a:cs typeface="Arial"/>
              </a:rPr>
              <a:t>hashTags</a:t>
            </a:r>
            <a:r>
              <a:rPr spc="130" dirty="0">
                <a:solidFill>
                  <a:srgbClr val="0C0F20"/>
                </a:solidFill>
                <a:latin typeface="Arial"/>
                <a:cs typeface="Arial"/>
              </a:rPr>
              <a:t>.</a:t>
            </a:r>
            <a:r>
              <a:rPr spc="130" dirty="0">
                <a:solidFill>
                  <a:srgbClr val="1D86CD"/>
                </a:solidFill>
                <a:latin typeface="Arial"/>
                <a:cs typeface="Arial"/>
              </a:rPr>
              <a:t>saveAsHadoopFile</a:t>
            </a:r>
            <a:r>
              <a:rPr spc="130" dirty="0">
                <a:solidFill>
                  <a:srgbClr val="0C0F20"/>
                </a:solidFill>
                <a:latin typeface="Arial"/>
                <a:cs typeface="Arial"/>
              </a:rPr>
              <a:t>("hdfs://...")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917322"/>
            <a:ext cx="9069976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Motivation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21408"/>
            <a:ext cx="9805035" cy="3867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44500" marR="5080" indent="-431800">
              <a:lnSpc>
                <a:spcPts val="2400"/>
              </a:lnSpc>
              <a:spcBef>
                <a:spcPts val="480"/>
              </a:spcBef>
              <a:buClr>
                <a:srgbClr val="7F7F7F"/>
              </a:buClr>
              <a:buChar char="•"/>
              <a:tabLst>
                <a:tab pos="444500" algn="l"/>
              </a:tabLst>
            </a:pPr>
            <a:r>
              <a:rPr sz="2300" dirty="0">
                <a:latin typeface="Arial"/>
                <a:cs typeface="Arial"/>
              </a:rPr>
              <a:t>Many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important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applications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must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process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large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streams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live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data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and </a:t>
            </a:r>
            <a:r>
              <a:rPr sz="2300" dirty="0">
                <a:latin typeface="Arial"/>
                <a:cs typeface="Arial"/>
              </a:rPr>
              <a:t>provide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results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near-real-</a:t>
            </a:r>
            <a:r>
              <a:rPr sz="2300" spc="-20" dirty="0">
                <a:latin typeface="Arial"/>
                <a:cs typeface="Arial"/>
              </a:rPr>
              <a:t>time</a:t>
            </a:r>
            <a:endParaRPr sz="2300" dirty="0">
              <a:latin typeface="Arial"/>
              <a:cs typeface="Arial"/>
            </a:endParaRPr>
          </a:p>
          <a:p>
            <a:pPr marL="720725" lvl="1" indent="-250825">
              <a:lnSpc>
                <a:spcPct val="100000"/>
              </a:lnSpc>
              <a:spcBef>
                <a:spcPts val="1020"/>
              </a:spcBef>
              <a:buChar char="–"/>
              <a:tabLst>
                <a:tab pos="720725" algn="l"/>
              </a:tabLst>
            </a:pPr>
            <a:r>
              <a:rPr sz="2000" dirty="0">
                <a:latin typeface="Arial"/>
                <a:cs typeface="Arial"/>
              </a:rPr>
              <a:t>Social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network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trends</a:t>
            </a:r>
            <a:endParaRPr sz="2000" dirty="0">
              <a:latin typeface="Arial"/>
              <a:cs typeface="Arial"/>
            </a:endParaRPr>
          </a:p>
          <a:p>
            <a:pPr marL="720725" lvl="1" indent="-250825">
              <a:lnSpc>
                <a:spcPct val="100000"/>
              </a:lnSpc>
              <a:spcBef>
                <a:spcPts val="1100"/>
              </a:spcBef>
              <a:buChar char="–"/>
              <a:tabLst>
                <a:tab pos="720725" algn="l"/>
              </a:tabLst>
            </a:pPr>
            <a:r>
              <a:rPr sz="2000" dirty="0">
                <a:latin typeface="Arial"/>
                <a:cs typeface="Arial"/>
              </a:rPr>
              <a:t>Website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statistics</a:t>
            </a:r>
            <a:endParaRPr sz="2000" dirty="0">
              <a:latin typeface="Arial"/>
              <a:cs typeface="Arial"/>
            </a:endParaRPr>
          </a:p>
          <a:p>
            <a:pPr marL="720725" lvl="1" indent="-250825">
              <a:lnSpc>
                <a:spcPct val="100000"/>
              </a:lnSpc>
              <a:spcBef>
                <a:spcPts val="1010"/>
              </a:spcBef>
              <a:buChar char="–"/>
              <a:tabLst>
                <a:tab pos="720725" algn="l"/>
              </a:tabLst>
            </a:pPr>
            <a:r>
              <a:rPr sz="2000" dirty="0">
                <a:latin typeface="Arial"/>
                <a:cs typeface="Arial"/>
              </a:rPr>
              <a:t>Intrusion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detection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systems</a:t>
            </a:r>
            <a:endParaRPr sz="2000" dirty="0">
              <a:latin typeface="Arial"/>
              <a:cs typeface="Arial"/>
            </a:endParaRPr>
          </a:p>
          <a:p>
            <a:pPr marL="720725" lvl="1" indent="-250825">
              <a:lnSpc>
                <a:spcPct val="100000"/>
              </a:lnSpc>
              <a:spcBef>
                <a:spcPts val="985"/>
              </a:spcBef>
              <a:buChar char="–"/>
              <a:tabLst>
                <a:tab pos="720725" algn="l"/>
              </a:tabLst>
            </a:pPr>
            <a:r>
              <a:rPr sz="2000" spc="-20" dirty="0">
                <a:latin typeface="Arial"/>
                <a:cs typeface="Arial"/>
              </a:rPr>
              <a:t>etc.</a:t>
            </a:r>
            <a:endParaRPr lang="en-US" sz="2000" spc="-20" dirty="0">
              <a:latin typeface="Arial"/>
              <a:cs typeface="Arial"/>
            </a:endParaRPr>
          </a:p>
          <a:p>
            <a:pPr marL="720725" lvl="1" indent="-250825">
              <a:lnSpc>
                <a:spcPct val="100000"/>
              </a:lnSpc>
              <a:spcBef>
                <a:spcPts val="985"/>
              </a:spcBef>
              <a:buChar char="–"/>
              <a:tabLst>
                <a:tab pos="720725" algn="l"/>
              </a:tabLst>
            </a:pPr>
            <a:endParaRPr sz="1500" dirty="0">
              <a:latin typeface="Arial"/>
              <a:cs typeface="Arial"/>
            </a:endParaRPr>
          </a:p>
          <a:p>
            <a:pPr marL="443865" indent="-431165">
              <a:lnSpc>
                <a:spcPct val="100000"/>
              </a:lnSpc>
              <a:buClr>
                <a:srgbClr val="7F7F7F"/>
              </a:buClr>
              <a:buChar char="•"/>
              <a:tabLst>
                <a:tab pos="443865" algn="l"/>
              </a:tabLst>
            </a:pPr>
            <a:r>
              <a:rPr sz="2300" dirty="0">
                <a:latin typeface="Arial"/>
                <a:cs typeface="Arial"/>
              </a:rPr>
              <a:t>Require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large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clusters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handle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workloads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7F7F7F"/>
              </a:buClr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443865" indent="-431165">
              <a:lnSpc>
                <a:spcPct val="100000"/>
              </a:lnSpc>
              <a:buClr>
                <a:srgbClr val="7F7F7F"/>
              </a:buClr>
              <a:buChar char="•"/>
              <a:tabLst>
                <a:tab pos="443865" algn="l"/>
              </a:tabLst>
            </a:pPr>
            <a:r>
              <a:rPr sz="2300" dirty="0">
                <a:latin typeface="Arial"/>
                <a:cs typeface="Arial"/>
              </a:rPr>
              <a:t>Require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latencies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few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seconds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56503" y="2447544"/>
            <a:ext cx="6047740" cy="4060190"/>
            <a:chOff x="5556503" y="2447544"/>
            <a:chExt cx="6047740" cy="40601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6503" y="2447544"/>
              <a:ext cx="2682240" cy="2487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499" y="2542626"/>
              <a:ext cx="2400300" cy="2207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5703" y="2788919"/>
              <a:ext cx="4282440" cy="2993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0699" y="2885526"/>
              <a:ext cx="4000500" cy="2711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0999" y="3514343"/>
              <a:ext cx="3602736" cy="29931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6249" y="3609426"/>
              <a:ext cx="3322304" cy="271145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130" dirty="0"/>
              <a:t> </a:t>
            </a:r>
            <a:r>
              <a:rPr dirty="0"/>
              <a:t>-</a:t>
            </a:r>
            <a:r>
              <a:rPr spc="-114" dirty="0"/>
              <a:t> </a:t>
            </a:r>
            <a:r>
              <a:rPr dirty="0"/>
              <a:t>one</a:t>
            </a:r>
            <a:r>
              <a:rPr spc="-120" dirty="0"/>
              <a:t> </a:t>
            </a:r>
            <a:r>
              <a:rPr dirty="0"/>
              <a:t>stack</a:t>
            </a:r>
            <a:r>
              <a:rPr spc="-120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dirty="0"/>
              <a:t>rule</a:t>
            </a:r>
            <a:r>
              <a:rPr spc="-120" dirty="0"/>
              <a:t> </a:t>
            </a:r>
            <a:r>
              <a:rPr dirty="0"/>
              <a:t>them</a:t>
            </a:r>
            <a:r>
              <a:rPr spc="-140" dirty="0"/>
              <a:t> </a:t>
            </a:r>
            <a:r>
              <a:rPr spc="-25" dirty="0"/>
              <a:t>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065" y="2062479"/>
            <a:ext cx="4617720" cy="258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4180" marR="137160" indent="-411480">
              <a:lnSpc>
                <a:spcPct val="101099"/>
              </a:lnSpc>
              <a:spcBef>
                <a:spcPts val="7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Explore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interactively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using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Spark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Shell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/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PySpark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endParaRPr sz="1900">
              <a:latin typeface="Arial"/>
              <a:cs typeface="Arial"/>
            </a:endParaRPr>
          </a:p>
          <a:p>
            <a:pPr marL="424180" marR="216535" indent="-411480">
              <a:lnSpc>
                <a:spcPct val="101099"/>
              </a:lnSpc>
              <a:spcBef>
                <a:spcPts val="208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Use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same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code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stand-alone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programs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production</a:t>
            </a:r>
            <a:r>
              <a:rPr sz="19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C0F20"/>
                </a:solidFill>
                <a:latin typeface="Arial"/>
                <a:cs typeface="Arial"/>
              </a:rPr>
              <a:t>logs</a:t>
            </a:r>
            <a:endParaRPr sz="1900">
              <a:latin typeface="Arial"/>
              <a:cs typeface="Arial"/>
            </a:endParaRPr>
          </a:p>
          <a:p>
            <a:pPr marL="424180" marR="5080" indent="-411480">
              <a:lnSpc>
                <a:spcPct val="101099"/>
              </a:lnSpc>
              <a:spcBef>
                <a:spcPts val="1989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Use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similar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code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to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live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log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streams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3258" y="2726435"/>
            <a:ext cx="173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3704" y="2996434"/>
            <a:ext cx="23933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ala&gt;</a:t>
            </a: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3258" y="3159252"/>
            <a:ext cx="173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91784" y="2880360"/>
            <a:ext cx="5321935" cy="2133600"/>
            <a:chOff x="5891784" y="2880360"/>
            <a:chExt cx="5321935" cy="21336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80" y="2907792"/>
              <a:ext cx="5239512" cy="204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784" y="2880360"/>
              <a:ext cx="3889248" cy="2133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94401" y="2928661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5181358" y="0"/>
                  </a:moveTo>
                  <a:lnTo>
                    <a:pt x="0" y="0"/>
                  </a:lnTo>
                  <a:lnTo>
                    <a:pt x="0" y="1985157"/>
                  </a:lnTo>
                  <a:lnTo>
                    <a:pt x="5181358" y="1985157"/>
                  </a:lnTo>
                  <a:lnTo>
                    <a:pt x="518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4401" y="2928661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0" y="0"/>
                  </a:moveTo>
                  <a:lnTo>
                    <a:pt x="5181359" y="0"/>
                  </a:lnTo>
                  <a:lnTo>
                    <a:pt x="5181359" y="1985157"/>
                  </a:lnTo>
                  <a:lnTo>
                    <a:pt x="0" y="19851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63258" y="1876044"/>
            <a:ext cx="4017010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$</a:t>
            </a:r>
            <a:r>
              <a:rPr sz="1400" spc="4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4F81BD"/>
                </a:solidFill>
                <a:latin typeface="Helvetica"/>
                <a:cs typeface="Helvetica"/>
              </a:rPr>
              <a:t>./spark-</a:t>
            </a:r>
            <a:r>
              <a:rPr sz="1400" spc="-20" dirty="0">
                <a:solidFill>
                  <a:srgbClr val="4F81BD"/>
                </a:solidFill>
                <a:latin typeface="Helvetica"/>
                <a:cs typeface="Helvetica"/>
              </a:rPr>
              <a:t>shell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scala&gt;</a:t>
            </a: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file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sc.hadoopFile(“smallLogs”)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ts val="1645"/>
              </a:lnSpc>
              <a:spcBef>
                <a:spcPts val="20"/>
              </a:spcBef>
            </a:pP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scala&gt;</a:t>
            </a:r>
            <a:r>
              <a:rPr sz="1400" spc="-3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</a:t>
            </a:r>
            <a:endParaRPr sz="1400">
              <a:latin typeface="Helvetica"/>
              <a:cs typeface="Helvetica"/>
            </a:endParaRPr>
          </a:p>
          <a:p>
            <a:pPr marL="352425" marR="1187450" indent="-339725">
              <a:lnSpc>
                <a:spcPct val="100699"/>
              </a:lnSpc>
              <a:spcBef>
                <a:spcPts val="1575"/>
              </a:spcBef>
            </a:pPr>
            <a:r>
              <a:rPr sz="2100" baseline="-3968" dirty="0">
                <a:solidFill>
                  <a:srgbClr val="4F81BD"/>
                </a:solidFill>
                <a:latin typeface="Helvetica"/>
                <a:cs typeface="Helvetica"/>
              </a:rPr>
              <a:t>sc</a:t>
            </a:r>
            <a:r>
              <a:rPr sz="2100" spc="202" baseline="-3968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object</a:t>
            </a:r>
            <a:r>
              <a:rPr sz="1400" spc="2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4F81BD"/>
                </a:solidFill>
                <a:latin typeface="Helvetica"/>
                <a:cs typeface="Helvetica"/>
              </a:rPr>
              <a:t>ProcessProductionData</a:t>
            </a:r>
            <a:r>
              <a:rPr sz="1400" spc="2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def</a:t>
            </a:r>
            <a:r>
              <a:rPr sz="1400" spc="-5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main(args: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Array[String])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sc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new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SparkContext(...)</a:t>
            </a:r>
            <a:endParaRPr sz="1400">
              <a:latin typeface="Helvetica"/>
              <a:cs typeface="Helvetica"/>
            </a:endParaRPr>
          </a:p>
          <a:p>
            <a:pPr marL="450850">
              <a:lnSpc>
                <a:spcPts val="1610"/>
              </a:lnSpc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file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sc.hadoopFile(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“productionLogs”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)</a:t>
            </a:r>
            <a:endParaRPr sz="1400">
              <a:latin typeface="Helvetica"/>
              <a:cs typeface="Helvetica"/>
            </a:endParaRPr>
          </a:p>
          <a:p>
            <a:pPr marL="450850" marR="133350">
              <a:lnSpc>
                <a:spcPct val="101400"/>
              </a:lnSpc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4109" y="4261354"/>
            <a:ext cx="147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2984" y="4424172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4559" y="4628388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96000" y="4282439"/>
            <a:ext cx="5321935" cy="2133600"/>
            <a:chOff x="6096000" y="4282439"/>
            <a:chExt cx="5321935" cy="213360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296" y="4312919"/>
              <a:ext cx="5239511" cy="2042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282439"/>
              <a:ext cx="3889248" cy="2133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97600" y="4332056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5181358" y="0"/>
                  </a:moveTo>
                  <a:lnTo>
                    <a:pt x="0" y="0"/>
                  </a:lnTo>
                  <a:lnTo>
                    <a:pt x="0" y="1985156"/>
                  </a:lnTo>
                  <a:lnTo>
                    <a:pt x="5181358" y="1985156"/>
                  </a:lnTo>
                  <a:lnTo>
                    <a:pt x="518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97600" y="4332056"/>
            <a:ext cx="5181600" cy="1985645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0650" marR="2717800" indent="-98425">
              <a:lnSpc>
                <a:spcPct val="101400"/>
              </a:lnSpc>
              <a:spcBef>
                <a:spcPts val="55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object</a:t>
            </a:r>
            <a:r>
              <a:rPr sz="1400" spc="-6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ProcessLiveStream</a:t>
            </a:r>
            <a:r>
              <a:rPr sz="1400" spc="-5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</a:t>
            </a:r>
            <a:r>
              <a:rPr sz="1400" spc="50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def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main(args: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Array[String])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 {</a:t>
            </a:r>
            <a:endParaRPr sz="1400">
              <a:latin typeface="Helvetica"/>
              <a:cs typeface="Helvetica"/>
            </a:endParaRPr>
          </a:p>
          <a:p>
            <a:pPr marL="219075" marR="2239010">
              <a:lnSpc>
                <a:spcPts val="1580"/>
              </a:lnSpc>
              <a:spcBef>
                <a:spcPts val="160"/>
              </a:spcBef>
            </a:pP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sc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new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StreamingContext(...)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stream</a:t>
            </a:r>
            <a:r>
              <a:rPr sz="1400" spc="-2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sc.kafkaStream(...)</a:t>
            </a:r>
            <a:endParaRPr sz="1400">
              <a:latin typeface="Helvetica"/>
              <a:cs typeface="Helvetica"/>
            </a:endParaRPr>
          </a:p>
          <a:p>
            <a:pPr marL="219075" marR="1529080">
              <a:lnSpc>
                <a:spcPts val="1700"/>
              </a:lnSpc>
              <a:spcBef>
                <a:spcPts val="35"/>
              </a:spcBef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  <a:p>
            <a:pPr marL="219075">
              <a:lnSpc>
                <a:spcPts val="1650"/>
              </a:lnSpc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  <a:p>
            <a:pPr marL="120650">
              <a:lnSpc>
                <a:spcPts val="1630"/>
              </a:lnSpc>
              <a:spcBef>
                <a:spcPts val="2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  <a:p>
            <a:pPr marL="22225">
              <a:lnSpc>
                <a:spcPts val="1630"/>
              </a:lnSpc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3DDD-C282-633D-D88A-08B6D557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DC39FA-F5DC-6267-E40F-37E082AF2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130" dirty="0"/>
              <a:t> </a:t>
            </a:r>
            <a:r>
              <a:rPr dirty="0"/>
              <a:t>-</a:t>
            </a:r>
            <a:r>
              <a:rPr spc="-114" dirty="0"/>
              <a:t> </a:t>
            </a:r>
            <a:r>
              <a:rPr dirty="0"/>
              <a:t>one</a:t>
            </a:r>
            <a:r>
              <a:rPr spc="-120" dirty="0"/>
              <a:t> </a:t>
            </a:r>
            <a:r>
              <a:rPr dirty="0"/>
              <a:t>stack</a:t>
            </a:r>
            <a:r>
              <a:rPr spc="-120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dirty="0"/>
              <a:t>rule</a:t>
            </a:r>
            <a:r>
              <a:rPr spc="-120" dirty="0"/>
              <a:t> </a:t>
            </a:r>
            <a:r>
              <a:rPr dirty="0"/>
              <a:t>them</a:t>
            </a:r>
            <a:r>
              <a:rPr spc="-140" dirty="0"/>
              <a:t> </a:t>
            </a:r>
            <a:r>
              <a:rPr spc="-25" dirty="0"/>
              <a:t>all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E5D64DE-B03B-1850-45EA-72ECCFBC2A12}"/>
              </a:ext>
            </a:extLst>
          </p:cNvPr>
          <p:cNvSpPr txBox="1"/>
          <p:nvPr/>
        </p:nvSpPr>
        <p:spPr>
          <a:xfrm>
            <a:off x="679065" y="2062479"/>
            <a:ext cx="4617720" cy="258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4180" marR="137160" indent="-411480">
              <a:lnSpc>
                <a:spcPct val="101099"/>
              </a:lnSpc>
              <a:spcBef>
                <a:spcPts val="7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Explore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data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interactively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using</a:t>
            </a:r>
            <a:r>
              <a:rPr sz="19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Spark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Shell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/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PySpark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endParaRPr sz="1900">
              <a:latin typeface="Arial"/>
              <a:cs typeface="Arial"/>
            </a:endParaRPr>
          </a:p>
          <a:p>
            <a:pPr marL="424180" marR="216535" indent="-411480">
              <a:lnSpc>
                <a:spcPct val="101099"/>
              </a:lnSpc>
              <a:spcBef>
                <a:spcPts val="208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Use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same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code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stand-alone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programs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production</a:t>
            </a:r>
            <a:r>
              <a:rPr sz="19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C0F20"/>
                </a:solidFill>
                <a:latin typeface="Arial"/>
                <a:cs typeface="Arial"/>
              </a:rPr>
              <a:t>logs</a:t>
            </a:r>
            <a:endParaRPr sz="1900">
              <a:latin typeface="Arial"/>
              <a:cs typeface="Arial"/>
            </a:endParaRPr>
          </a:p>
          <a:p>
            <a:pPr marL="424180" marR="5080" indent="-411480">
              <a:lnSpc>
                <a:spcPct val="101099"/>
              </a:lnSpc>
              <a:spcBef>
                <a:spcPts val="1989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Use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similar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code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Spark</a:t>
            </a:r>
            <a:r>
              <a:rPr sz="19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C0F20"/>
                </a:solidFill>
                <a:latin typeface="Arial"/>
                <a:cs typeface="Arial"/>
              </a:rPr>
              <a:t>to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identify</a:t>
            </a:r>
            <a:r>
              <a:rPr sz="1900" spc="-4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problems</a:t>
            </a:r>
            <a:r>
              <a:rPr sz="1900" spc="-3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in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live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C0F20"/>
                </a:solidFill>
                <a:latin typeface="Arial"/>
                <a:cs typeface="Arial"/>
              </a:rPr>
              <a:t>log</a:t>
            </a:r>
            <a:r>
              <a:rPr sz="19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C0F20"/>
                </a:solidFill>
                <a:latin typeface="Arial"/>
                <a:cs typeface="Arial"/>
              </a:rPr>
              <a:t>streams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AF45D62-AE52-43F4-3F05-09EEA010EA45}"/>
              </a:ext>
            </a:extLst>
          </p:cNvPr>
          <p:cNvSpPr txBox="1"/>
          <p:nvPr/>
        </p:nvSpPr>
        <p:spPr>
          <a:xfrm>
            <a:off x="5763258" y="2726435"/>
            <a:ext cx="173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BF2B00-9313-B7DD-F25A-90FFA55ED98D}"/>
              </a:ext>
            </a:extLst>
          </p:cNvPr>
          <p:cNvSpPr txBox="1"/>
          <p:nvPr/>
        </p:nvSpPr>
        <p:spPr>
          <a:xfrm>
            <a:off x="5953704" y="2996434"/>
            <a:ext cx="23933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ala&gt;</a:t>
            </a: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660393A-D64D-C7CA-85BE-DBAF0E20A4D1}"/>
              </a:ext>
            </a:extLst>
          </p:cNvPr>
          <p:cNvSpPr txBox="1"/>
          <p:nvPr/>
        </p:nvSpPr>
        <p:spPr>
          <a:xfrm>
            <a:off x="5763258" y="3159252"/>
            <a:ext cx="173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FEC1C74-18E8-B587-BCC8-82015385071C}"/>
              </a:ext>
            </a:extLst>
          </p:cNvPr>
          <p:cNvGrpSpPr/>
          <p:nvPr/>
        </p:nvGrpSpPr>
        <p:grpSpPr>
          <a:xfrm>
            <a:off x="5891784" y="2880360"/>
            <a:ext cx="5321935" cy="2133600"/>
            <a:chOff x="5891784" y="2880360"/>
            <a:chExt cx="5321935" cy="21336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4166207-77D7-F922-FF8A-C202676291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80" y="2907792"/>
              <a:ext cx="5239512" cy="20421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EB5C90B-FB95-7F16-D6EA-F84B115445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784" y="2880360"/>
              <a:ext cx="3889248" cy="21336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A82C5D2-F1F2-1ACF-2B30-326F05884EE7}"/>
                </a:ext>
              </a:extLst>
            </p:cNvPr>
            <p:cNvSpPr/>
            <p:nvPr/>
          </p:nvSpPr>
          <p:spPr>
            <a:xfrm>
              <a:off x="5994401" y="2928661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5181358" y="0"/>
                  </a:moveTo>
                  <a:lnTo>
                    <a:pt x="0" y="0"/>
                  </a:lnTo>
                  <a:lnTo>
                    <a:pt x="0" y="1985157"/>
                  </a:lnTo>
                  <a:lnTo>
                    <a:pt x="5181358" y="1985157"/>
                  </a:lnTo>
                  <a:lnTo>
                    <a:pt x="518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8885ACF-C4B9-38E1-0448-0929E9BBE1E5}"/>
                </a:ext>
              </a:extLst>
            </p:cNvPr>
            <p:cNvSpPr/>
            <p:nvPr/>
          </p:nvSpPr>
          <p:spPr>
            <a:xfrm>
              <a:off x="5994401" y="2928661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0" y="0"/>
                  </a:moveTo>
                  <a:lnTo>
                    <a:pt x="5181359" y="0"/>
                  </a:lnTo>
                  <a:lnTo>
                    <a:pt x="5181359" y="1985157"/>
                  </a:lnTo>
                  <a:lnTo>
                    <a:pt x="0" y="19851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7321AEE-1BE1-6448-02CB-96FFA2C277D8}"/>
              </a:ext>
            </a:extLst>
          </p:cNvPr>
          <p:cNvSpPr txBox="1"/>
          <p:nvPr/>
        </p:nvSpPr>
        <p:spPr>
          <a:xfrm>
            <a:off x="5763258" y="1876044"/>
            <a:ext cx="4017010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$</a:t>
            </a:r>
            <a:r>
              <a:rPr sz="1400" spc="4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4F81BD"/>
                </a:solidFill>
                <a:latin typeface="Helvetica"/>
                <a:cs typeface="Helvetica"/>
              </a:rPr>
              <a:t>./spark-</a:t>
            </a:r>
            <a:r>
              <a:rPr sz="1400" spc="-20" dirty="0">
                <a:solidFill>
                  <a:srgbClr val="4F81BD"/>
                </a:solidFill>
                <a:latin typeface="Helvetica"/>
                <a:cs typeface="Helvetica"/>
              </a:rPr>
              <a:t>shell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scala&gt;</a:t>
            </a: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file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sc.hadoopFile(“smallLogs”)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ts val="1645"/>
              </a:lnSpc>
              <a:spcBef>
                <a:spcPts val="20"/>
              </a:spcBef>
            </a:pPr>
            <a:r>
              <a:rPr sz="1400" spc="-25" dirty="0">
                <a:solidFill>
                  <a:srgbClr val="4F81BD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scala&gt;</a:t>
            </a:r>
            <a:r>
              <a:rPr sz="1400" spc="-3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</a:t>
            </a:r>
            <a:endParaRPr sz="1400">
              <a:latin typeface="Helvetica"/>
              <a:cs typeface="Helvetica"/>
            </a:endParaRPr>
          </a:p>
          <a:p>
            <a:pPr marL="352425" marR="1187450" indent="-339725">
              <a:lnSpc>
                <a:spcPct val="100699"/>
              </a:lnSpc>
              <a:spcBef>
                <a:spcPts val="1575"/>
              </a:spcBef>
            </a:pPr>
            <a:r>
              <a:rPr sz="2100" baseline="-3968" dirty="0">
                <a:solidFill>
                  <a:srgbClr val="4F81BD"/>
                </a:solidFill>
                <a:latin typeface="Helvetica"/>
                <a:cs typeface="Helvetica"/>
              </a:rPr>
              <a:t>sc</a:t>
            </a:r>
            <a:r>
              <a:rPr sz="2100" spc="202" baseline="-3968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object</a:t>
            </a:r>
            <a:r>
              <a:rPr sz="1400" spc="2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4F81BD"/>
                </a:solidFill>
                <a:latin typeface="Helvetica"/>
                <a:cs typeface="Helvetica"/>
              </a:rPr>
              <a:t>ProcessProductionData</a:t>
            </a:r>
            <a:r>
              <a:rPr sz="1400" spc="2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def</a:t>
            </a:r>
            <a:r>
              <a:rPr sz="1400" spc="-5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main(args: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Array[String])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sc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new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SparkContext(...)</a:t>
            </a:r>
            <a:endParaRPr sz="1400">
              <a:latin typeface="Helvetica"/>
              <a:cs typeface="Helvetica"/>
            </a:endParaRPr>
          </a:p>
          <a:p>
            <a:pPr marL="450850">
              <a:lnSpc>
                <a:spcPts val="1610"/>
              </a:lnSpc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file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sc.hadoopFile(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“productionLogs”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)</a:t>
            </a:r>
            <a:endParaRPr sz="1400">
              <a:latin typeface="Helvetica"/>
              <a:cs typeface="Helvetica"/>
            </a:endParaRPr>
          </a:p>
          <a:p>
            <a:pPr marL="450850" marR="133350">
              <a:lnSpc>
                <a:spcPct val="101400"/>
              </a:lnSpc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CE8A399-5A50-5415-3F49-EA073B90A8EC}"/>
              </a:ext>
            </a:extLst>
          </p:cNvPr>
          <p:cNvSpPr txBox="1"/>
          <p:nvPr/>
        </p:nvSpPr>
        <p:spPr>
          <a:xfrm>
            <a:off x="6214109" y="4261354"/>
            <a:ext cx="147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C9FE937-E2EA-2C6F-56BF-828EF2CD7194}"/>
              </a:ext>
            </a:extLst>
          </p:cNvPr>
          <p:cNvSpPr txBox="1"/>
          <p:nvPr/>
        </p:nvSpPr>
        <p:spPr>
          <a:xfrm>
            <a:off x="6102984" y="4424172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6683DFC-E32D-907D-E3EB-3F4902CF6F71}"/>
              </a:ext>
            </a:extLst>
          </p:cNvPr>
          <p:cNvSpPr txBox="1"/>
          <p:nvPr/>
        </p:nvSpPr>
        <p:spPr>
          <a:xfrm>
            <a:off x="6004559" y="4628388"/>
            <a:ext cx="85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9032DB94-21E7-B8E0-B633-46B9F2108DBC}"/>
              </a:ext>
            </a:extLst>
          </p:cNvPr>
          <p:cNvGrpSpPr/>
          <p:nvPr/>
        </p:nvGrpSpPr>
        <p:grpSpPr>
          <a:xfrm>
            <a:off x="6096000" y="4282439"/>
            <a:ext cx="5321935" cy="2133600"/>
            <a:chOff x="6096000" y="4282439"/>
            <a:chExt cx="5321935" cy="2133600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168675B-546E-98A6-A2B3-234398A7690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296" y="4312919"/>
              <a:ext cx="5239511" cy="2042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4F569399-31F5-38DB-D91C-CE6AC36CA11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282439"/>
              <a:ext cx="3889248" cy="2133600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6C4D7108-F780-7A9D-3011-31690FF6654D}"/>
                </a:ext>
              </a:extLst>
            </p:cNvPr>
            <p:cNvSpPr/>
            <p:nvPr/>
          </p:nvSpPr>
          <p:spPr>
            <a:xfrm>
              <a:off x="6197600" y="4332056"/>
              <a:ext cx="5181600" cy="1985645"/>
            </a:xfrm>
            <a:custGeom>
              <a:avLst/>
              <a:gdLst/>
              <a:ahLst/>
              <a:cxnLst/>
              <a:rect l="l" t="t" r="r" b="b"/>
              <a:pathLst>
                <a:path w="5181600" h="1985645">
                  <a:moveTo>
                    <a:pt x="5181358" y="0"/>
                  </a:moveTo>
                  <a:lnTo>
                    <a:pt x="0" y="0"/>
                  </a:lnTo>
                  <a:lnTo>
                    <a:pt x="0" y="1985156"/>
                  </a:lnTo>
                  <a:lnTo>
                    <a:pt x="5181358" y="1985156"/>
                  </a:lnTo>
                  <a:lnTo>
                    <a:pt x="518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ACE1E1EA-A6AA-829D-A33E-CB262AF037ED}"/>
              </a:ext>
            </a:extLst>
          </p:cNvPr>
          <p:cNvSpPr txBox="1"/>
          <p:nvPr/>
        </p:nvSpPr>
        <p:spPr>
          <a:xfrm>
            <a:off x="6197600" y="4332056"/>
            <a:ext cx="5181600" cy="1985645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0650" marR="2717800" indent="-98425">
              <a:lnSpc>
                <a:spcPct val="101400"/>
              </a:lnSpc>
              <a:spcBef>
                <a:spcPts val="55"/>
              </a:spcBef>
            </a:pP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object</a:t>
            </a:r>
            <a:r>
              <a:rPr sz="1400" spc="-6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ProcessLiveStream</a:t>
            </a:r>
            <a:r>
              <a:rPr sz="1400" spc="-5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{</a:t>
            </a:r>
            <a:r>
              <a:rPr sz="1400" spc="50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def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main(args:</a:t>
            </a:r>
            <a:r>
              <a:rPr sz="1400" spc="-45" dirty="0">
                <a:solidFill>
                  <a:srgbClr val="4F81B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4F81BD"/>
                </a:solidFill>
                <a:latin typeface="Helvetica"/>
                <a:cs typeface="Helvetica"/>
              </a:rPr>
              <a:t>Array[String])</a:t>
            </a: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 {</a:t>
            </a:r>
            <a:endParaRPr sz="1400">
              <a:latin typeface="Helvetica"/>
              <a:cs typeface="Helvetica"/>
            </a:endParaRPr>
          </a:p>
          <a:p>
            <a:pPr marL="219075" marR="2239010">
              <a:lnSpc>
                <a:spcPts val="1580"/>
              </a:lnSpc>
              <a:spcBef>
                <a:spcPts val="160"/>
              </a:spcBef>
            </a:pP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sc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new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 StreamingContext(...)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stream</a:t>
            </a:r>
            <a:r>
              <a:rPr sz="1400" spc="-2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1D86CD"/>
                </a:solidFill>
                <a:latin typeface="Helvetica"/>
                <a:cs typeface="Helvetica"/>
              </a:rPr>
              <a:t>=</a:t>
            </a:r>
            <a:r>
              <a:rPr sz="1400" spc="-20" dirty="0">
                <a:solidFill>
                  <a:srgbClr val="1D86CD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1D86CD"/>
                </a:solidFill>
                <a:latin typeface="Helvetica"/>
                <a:cs typeface="Helvetica"/>
              </a:rPr>
              <a:t>sc.kafkaStream(...)</a:t>
            </a:r>
            <a:endParaRPr sz="1400">
              <a:latin typeface="Helvetica"/>
              <a:cs typeface="Helvetica"/>
            </a:endParaRPr>
          </a:p>
          <a:p>
            <a:pPr marL="219075" marR="1529080">
              <a:lnSpc>
                <a:spcPts val="1700"/>
              </a:lnSpc>
              <a:spcBef>
                <a:spcPts val="35"/>
              </a:spcBef>
            </a:pP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filtered</a:t>
            </a:r>
            <a:r>
              <a:rPr sz="1400" spc="-20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file.filter(_.contains(“ERROR”))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val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mapped</a:t>
            </a: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dirty="0">
                <a:solidFill>
                  <a:srgbClr val="B50B1B"/>
                </a:solidFill>
                <a:latin typeface="Helvetica"/>
                <a:cs typeface="Helvetica"/>
              </a:rPr>
              <a:t>=</a:t>
            </a:r>
            <a:r>
              <a:rPr sz="1400" spc="-15" dirty="0">
                <a:solidFill>
                  <a:srgbClr val="B50B1B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B50B1B"/>
                </a:solidFill>
                <a:latin typeface="Helvetica"/>
                <a:cs typeface="Helvetica"/>
              </a:rPr>
              <a:t>file.map(...)</a:t>
            </a:r>
            <a:endParaRPr sz="1400">
              <a:latin typeface="Helvetica"/>
              <a:cs typeface="Helvetica"/>
            </a:endParaRPr>
          </a:p>
          <a:p>
            <a:pPr marL="219075">
              <a:lnSpc>
                <a:spcPts val="1650"/>
              </a:lnSpc>
            </a:pPr>
            <a:r>
              <a:rPr sz="1400" spc="-25" dirty="0">
                <a:solidFill>
                  <a:srgbClr val="B50B1B"/>
                </a:solidFill>
                <a:latin typeface="Helvetica"/>
                <a:cs typeface="Helvetica"/>
              </a:rPr>
              <a:t>...</a:t>
            </a:r>
            <a:endParaRPr sz="1400">
              <a:latin typeface="Helvetica"/>
              <a:cs typeface="Helvetica"/>
            </a:endParaRPr>
          </a:p>
          <a:p>
            <a:pPr marL="120650">
              <a:lnSpc>
                <a:spcPts val="1630"/>
              </a:lnSpc>
              <a:spcBef>
                <a:spcPts val="20"/>
              </a:spcBef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  <a:p>
            <a:pPr marL="22225">
              <a:lnSpc>
                <a:spcPts val="1630"/>
              </a:lnSpc>
            </a:pPr>
            <a:r>
              <a:rPr sz="1400" spc="-50" dirty="0">
                <a:solidFill>
                  <a:srgbClr val="4F81BD"/>
                </a:solidFill>
                <a:latin typeface="Helvetica"/>
                <a:cs typeface="Helvetica"/>
              </a:rPr>
              <a:t>}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A9F4603-EBA7-168B-E367-269D041F8AF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grpSp>
        <p:nvGrpSpPr>
          <p:cNvPr id="22" name="object 26">
            <a:extLst>
              <a:ext uri="{FF2B5EF4-FFF2-40B4-BE49-F238E27FC236}">
                <a16:creationId xmlns:a16="http://schemas.microsoft.com/office/drawing/2014/main" id="{7D7A2A88-5F8B-7CA2-7957-3A26CA2DE0F6}"/>
              </a:ext>
            </a:extLst>
          </p:cNvPr>
          <p:cNvGrpSpPr/>
          <p:nvPr/>
        </p:nvGrpSpPr>
        <p:grpSpPr>
          <a:xfrm>
            <a:off x="419100" y="1219200"/>
            <a:ext cx="11430000" cy="4949825"/>
            <a:chOff x="419100" y="1219200"/>
            <a:chExt cx="11430000" cy="4949825"/>
          </a:xfrm>
        </p:grpSpPr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982F1568-4878-0970-7885-7E321C077766}"/>
                </a:ext>
              </a:extLst>
            </p:cNvPr>
            <p:cNvSpPr/>
            <p:nvPr/>
          </p:nvSpPr>
          <p:spPr>
            <a:xfrm>
              <a:off x="419100" y="1295398"/>
              <a:ext cx="11430000" cy="4762500"/>
            </a:xfrm>
            <a:custGeom>
              <a:avLst/>
              <a:gdLst/>
              <a:ahLst/>
              <a:cxnLst/>
              <a:rect l="l" t="t" r="r" b="b"/>
              <a:pathLst>
                <a:path w="11430000" h="4762500">
                  <a:moveTo>
                    <a:pt x="11430000" y="0"/>
                  </a:moveTo>
                  <a:lnTo>
                    <a:pt x="0" y="0"/>
                  </a:lnTo>
                  <a:lnTo>
                    <a:pt x="0" y="4762502"/>
                  </a:lnTo>
                  <a:lnTo>
                    <a:pt x="11430000" y="4762502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FFFFFF">
                <a:alpha val="7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8">
              <a:extLst>
                <a:ext uri="{FF2B5EF4-FFF2-40B4-BE49-F238E27FC236}">
                  <a16:creationId xmlns:a16="http://schemas.microsoft.com/office/drawing/2014/main" id="{6CC9A02E-82EE-79CB-2B8D-DBA44623336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1219200"/>
              <a:ext cx="5004593" cy="4949825"/>
            </a:xfrm>
            <a:prstGeom prst="rect">
              <a:avLst/>
            </a:prstGeom>
          </p:spPr>
        </p:pic>
      </p:grpSp>
      <p:sp>
        <p:nvSpPr>
          <p:cNvPr id="25" name="object 29">
            <a:extLst>
              <a:ext uri="{FF2B5EF4-FFF2-40B4-BE49-F238E27FC236}">
                <a16:creationId xmlns:a16="http://schemas.microsoft.com/office/drawing/2014/main" id="{BBE7EDB2-ECF8-C3CA-69FA-28006FD85ACF}"/>
              </a:ext>
            </a:extLst>
          </p:cNvPr>
          <p:cNvSpPr txBox="1"/>
          <p:nvPr/>
        </p:nvSpPr>
        <p:spPr>
          <a:xfrm>
            <a:off x="5168106" y="2430780"/>
            <a:ext cx="143700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  <a:spcBef>
                <a:spcPts val="100"/>
              </a:spcBef>
            </a:pPr>
            <a:r>
              <a:rPr sz="2600" spc="-10" dirty="0">
                <a:solidFill>
                  <a:srgbClr val="3366FF"/>
                </a:solidFill>
                <a:latin typeface="Times New Roman"/>
                <a:cs typeface="Times New Roman"/>
              </a:rPr>
              <a:t>Spark</a:t>
            </a: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210" dirty="0">
                <a:solidFill>
                  <a:srgbClr val="3366FF"/>
                </a:solidFill>
                <a:latin typeface="Times New Roman"/>
                <a:cs typeface="Times New Roman"/>
              </a:rPr>
              <a:t>+</a:t>
            </a: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-60" dirty="0">
                <a:solidFill>
                  <a:srgbClr val="3366FF"/>
                </a:solidFill>
                <a:latin typeface="Times New Roman"/>
                <a:cs typeface="Times New Roman"/>
              </a:rPr>
              <a:t>Spark</a:t>
            </a:r>
            <a:r>
              <a:rPr sz="2600" spc="-9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66FF"/>
                </a:solidFill>
                <a:latin typeface="Times New Roman"/>
                <a:cs typeface="Times New Roman"/>
              </a:rPr>
              <a:t>SQL</a:t>
            </a: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ts val="2495"/>
              </a:lnSpc>
            </a:pPr>
            <a:r>
              <a:rPr sz="2600" spc="210" dirty="0">
                <a:solidFill>
                  <a:srgbClr val="3366FF"/>
                </a:solidFill>
                <a:latin typeface="Times New Roman"/>
                <a:cs typeface="Times New Roman"/>
              </a:rPr>
              <a:t>+</a:t>
            </a:r>
            <a:endParaRPr sz="2600" dirty="0">
              <a:latin typeface="Times New Roman"/>
              <a:cs typeface="Times New Roman"/>
            </a:endParaRPr>
          </a:p>
          <a:p>
            <a:pPr marL="76200" marR="68580" indent="-83820" algn="ctr">
              <a:lnSpc>
                <a:spcPct val="80000"/>
              </a:lnSpc>
              <a:spcBef>
                <a:spcPts val="310"/>
              </a:spcBef>
            </a:pPr>
            <a:r>
              <a:rPr sz="2600" spc="-10" dirty="0">
                <a:solidFill>
                  <a:srgbClr val="3366FF"/>
                </a:solidFill>
                <a:latin typeface="Times New Roman"/>
                <a:cs typeface="Times New Roman"/>
              </a:rPr>
              <a:t>Spark </a:t>
            </a:r>
            <a:r>
              <a:rPr sz="2600" spc="-75" dirty="0">
                <a:solidFill>
                  <a:srgbClr val="3366FF"/>
                </a:solidFill>
                <a:latin typeface="Times New Roman"/>
                <a:cs typeface="Times New Roman"/>
              </a:rPr>
              <a:t>Streaming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253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8618-570D-CE1C-42D0-6C892DE0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EADD6B8-1551-F1B4-F88B-010A4CCB9F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15F8A63-7CCF-62EF-8484-5E6386D3B9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Spark SQL and Structured Data Processing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8B2BEDC-B884-357C-169E-CE305A558C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D7BBC38-4887-C99A-6809-85CF8253934F}"/>
              </a:ext>
            </a:extLst>
          </p:cNvPr>
          <p:cNvSpPr txBox="1"/>
          <p:nvPr/>
        </p:nvSpPr>
        <p:spPr>
          <a:xfrm>
            <a:off x="679063" y="2147316"/>
            <a:ext cx="1083743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Spark RDD is an object (input/output) for structured data processing in spark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Spark SQL is a “SQL” – like language that manages data in a database style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In other words, Spark SQL is another option for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186243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20-50C8-2E00-0DE9-94FE19EB0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D436B9D-5C1C-EDB5-5838-C65F4B400D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E546970-E352-F84B-1ADB-3FFFDBF89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What is SQL</a:t>
            </a:r>
            <a:r>
              <a:rPr sz="4000" spc="-10" dirty="0"/>
              <a:t>?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3B58864-D9EC-09CA-6374-2D9A97C19F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463C9F5-3F02-AC36-9213-84048489C821}"/>
              </a:ext>
            </a:extLst>
          </p:cNvPr>
          <p:cNvSpPr txBox="1"/>
          <p:nvPr/>
        </p:nvSpPr>
        <p:spPr>
          <a:xfrm>
            <a:off x="679064" y="2147316"/>
            <a:ext cx="7765415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Structured Query Language (SQL)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Used for database access and manipulation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SQL is an ANSI/ISO standard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C3E8D0-33F4-9D84-464D-B710AF7D2C24}"/>
              </a:ext>
            </a:extLst>
          </p:cNvPr>
          <p:cNvSpPr txBox="1"/>
          <p:nvPr/>
        </p:nvSpPr>
        <p:spPr>
          <a:xfrm>
            <a:off x="6684565" y="5835127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https://www.w3schools.com/sql/sql_intro.asp</a:t>
            </a:r>
          </a:p>
        </p:txBody>
      </p:sp>
    </p:spTree>
    <p:extLst>
      <p:ext uri="{BB962C8B-B14F-4D97-AF65-F5344CB8AC3E}">
        <p14:creationId xmlns:p14="http://schemas.microsoft.com/office/powerpoint/2010/main" val="3130132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0521-10D8-69BC-626C-158A4482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80982C5-680D-ECE0-4F58-FD5740068A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944551B-D992-F719-A2A7-7ED20986D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What can SQL do</a:t>
            </a:r>
            <a:r>
              <a:rPr sz="4000" spc="-10" dirty="0"/>
              <a:t>?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749BD9F-F4E1-67A3-618B-3B4514B1098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59530103-F583-D3D4-4E4A-588854A4E994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9CA6BDE5-7C09-F57E-9674-82974038701C}"/>
              </a:ext>
            </a:extLst>
          </p:cNvPr>
          <p:cNvSpPr/>
          <p:nvPr/>
        </p:nvSpPr>
        <p:spPr>
          <a:xfrm>
            <a:off x="679064" y="2803602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80B70F-22D4-DBC0-14DB-1ADC905690D1}"/>
              </a:ext>
            </a:extLst>
          </p:cNvPr>
          <p:cNvSpPr txBox="1"/>
          <p:nvPr/>
        </p:nvSpPr>
        <p:spPr>
          <a:xfrm>
            <a:off x="1557867" y="39065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561B18-0F3E-371F-FC06-460389E8FEB7}"/>
              </a:ext>
            </a:extLst>
          </p:cNvPr>
          <p:cNvSpPr txBox="1"/>
          <p:nvPr/>
        </p:nvSpPr>
        <p:spPr>
          <a:xfrm>
            <a:off x="9422293" y="4096264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A9510A-4C5B-1522-A856-317CC69D996C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3278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0CE8-D739-4102-0B80-E35089D7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E527C9A-7149-DD50-1310-535B8BCAB4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4FC06C1-67B1-2743-9BB0-05C153574F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700D84E-7BA6-C8B1-7362-A44D48B91B6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7B736B98-6389-EBE1-5155-4221BF82FAC7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36B90713-B329-ECD4-8154-14E7DAD7440A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FE2CF5-B2B8-45B1-5255-44C2F778C4B5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CB7DEC-72F5-0165-FBDB-A021702016A3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841938-B54A-8E64-50A3-1D812617305A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5AF282-AA72-BDB5-346F-6F8416BEC706}"/>
              </a:ext>
            </a:extLst>
          </p:cNvPr>
          <p:cNvSpPr txBox="1"/>
          <p:nvPr/>
        </p:nvSpPr>
        <p:spPr>
          <a:xfrm>
            <a:off x="751798" y="3771820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Customers;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0AC88A-812D-6B5A-D08F-8F7F7BD1F5B4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868B258-7EDC-BF77-B609-FF64B9688AE4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79BBC41-C321-25BF-8652-7438DD6E48C4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381755-1923-2DEC-5040-8446A3E28449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0DAC5A-7AD7-4595-8D0C-7A53548A4FD7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71459C4-97FE-F013-9EFF-0475C79C2ADA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F84762-1551-3AD6-964B-8FFB5ADB8A54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3E9A817-78CD-A492-FA53-49A313FF3D9E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DB2D477-3A94-845B-3BFB-6161C75CF394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B261DF-5F7C-77CB-C336-4BFDA26F6BA7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C784109-FB97-B89E-9F7A-15D9679F821B}"/>
              </a:ext>
            </a:extLst>
          </p:cNvPr>
          <p:cNvSpPr txBox="1"/>
          <p:nvPr/>
        </p:nvSpPr>
        <p:spPr>
          <a:xfrm>
            <a:off x="9398432" y="487024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15DCBA54-5AE7-5A55-CF70-3AFD06D08E69}"/>
              </a:ext>
            </a:extLst>
          </p:cNvPr>
          <p:cNvCxnSpPr>
            <a:cxnSpLocks/>
          </p:cNvCxnSpPr>
          <p:nvPr/>
        </p:nvCxnSpPr>
        <p:spPr>
          <a:xfrm flipV="1">
            <a:off x="3159742" y="4076029"/>
            <a:ext cx="0" cy="360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9FC8E7A-5442-8CD8-0112-13205F281E30}"/>
              </a:ext>
            </a:extLst>
          </p:cNvPr>
          <p:cNvSpPr txBox="1"/>
          <p:nvPr/>
        </p:nvSpPr>
        <p:spPr>
          <a:xfrm>
            <a:off x="2406600" y="4371108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Table name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61E23B-1A46-AD8F-E457-801300488F84}"/>
              </a:ext>
            </a:extLst>
          </p:cNvPr>
          <p:cNvSpPr txBox="1"/>
          <p:nvPr/>
        </p:nvSpPr>
        <p:spPr>
          <a:xfrm>
            <a:off x="1165404" y="5060172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Command</a:t>
            </a:r>
            <a:endParaRPr kumimoji="1" lang="zh-CN" altLang="en-US" dirty="0"/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7E4E884-AAEC-FEAD-E2B3-5AB151385680}"/>
              </a:ext>
            </a:extLst>
          </p:cNvPr>
          <p:cNvCxnSpPr>
            <a:cxnSpLocks/>
          </p:cNvCxnSpPr>
          <p:nvPr/>
        </p:nvCxnSpPr>
        <p:spPr>
          <a:xfrm flipH="1" flipV="1">
            <a:off x="1284821" y="4141152"/>
            <a:ext cx="341974" cy="968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EF7EF4D-96F3-588E-6B1D-F5DE34C87E91}"/>
              </a:ext>
            </a:extLst>
          </p:cNvPr>
          <p:cNvCxnSpPr>
            <a:cxnSpLocks/>
          </p:cNvCxnSpPr>
          <p:nvPr/>
        </p:nvCxnSpPr>
        <p:spPr>
          <a:xfrm flipV="1">
            <a:off x="1894798" y="4089763"/>
            <a:ext cx="328651" cy="1037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00CC48F-619B-A75C-A84E-36E29979AA1E}"/>
              </a:ext>
            </a:extLst>
          </p:cNvPr>
          <p:cNvSpPr txBox="1"/>
          <p:nvPr/>
        </p:nvSpPr>
        <p:spPr>
          <a:xfrm>
            <a:off x="1101480" y="3235825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Expected data</a:t>
            </a:r>
            <a:endParaRPr kumimoji="1" lang="zh-CN" altLang="en-US" dirty="0"/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4399CE52-CAB4-2DDF-6509-EFEA5B35413E}"/>
              </a:ext>
            </a:extLst>
          </p:cNvPr>
          <p:cNvCxnSpPr>
            <a:cxnSpLocks/>
          </p:cNvCxnSpPr>
          <p:nvPr/>
        </p:nvCxnSpPr>
        <p:spPr>
          <a:xfrm>
            <a:off x="1771230" y="3541864"/>
            <a:ext cx="0" cy="229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22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B48A-B02A-44B7-9F8D-AAE78265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3D55280-725D-7E80-55EA-CC46E1373B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40F6932-5919-8A99-130A-5D324507CA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B4B1112-BFC8-70CD-BB65-2746FDFE2C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C5F3F17A-3A37-6943-7EF0-350263C2C8BB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8F64B326-A5C0-5E7F-4C64-C4D7AF317BF2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83B003-EAEA-5ACD-A30D-9781817C626C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DC7072-DEAE-9054-FAFD-CEF49146C7FC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33CF5F-643B-014A-946E-FBC03EC099C1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A77EA3-8284-95B0-3521-9956A0E92224}"/>
              </a:ext>
            </a:extLst>
          </p:cNvPr>
          <p:cNvSpPr txBox="1"/>
          <p:nvPr/>
        </p:nvSpPr>
        <p:spPr>
          <a:xfrm>
            <a:off x="780166" y="3331268"/>
            <a:ext cx="2941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INSERT INTO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 (3, Gary, 45)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FEE042E-E265-32C7-5D8B-9CEEC095FFD7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3470EF-61E6-2ED1-7E8A-A983482C409A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82A0DB-E1E4-2645-C69D-5F00BCB427F1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159DF6-E5A9-6EDF-6112-A3A46B0C038F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FBAF38-1AA6-6A5C-B460-5098A66447AB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EC4D88-BF24-058A-548D-7F1091F9AEE0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D32445-706B-FE18-61E5-688266D1D53B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487CE5-F48C-E2DD-BEB7-8871307430F4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C45FD2D-94D2-B86E-CD4F-6C018B21934E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94F447B-ED7D-9162-9288-1D964F329EFC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F0F5231-21B0-74BD-32D4-E32648DB5CE8}"/>
              </a:ext>
            </a:extLst>
          </p:cNvPr>
          <p:cNvSpPr txBox="1"/>
          <p:nvPr/>
        </p:nvSpPr>
        <p:spPr>
          <a:xfrm>
            <a:off x="9398432" y="487024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2454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9F4E-2431-4809-CCEC-AAAF7475C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54ECB13-F0C3-E43A-298F-0B53E6B3AA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6989F7F-0E19-DD14-425B-4388BA9A3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F4E3A05-F964-0B19-4FEF-EA2F2A438AB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83BB1900-D809-E173-8EA4-7FE6FCDB7A47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6D0E3186-1C5D-864C-8416-7B28A907A9F8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E3D660-0C32-3D3F-5BB5-42CC880A138F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BC4348-9A01-771E-4F0F-FE42B0E23396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4425F6-D255-37F3-7BC6-864B39C2BFC4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DDB0ED-A0E0-5346-0EEF-B0D4380D7345}"/>
              </a:ext>
            </a:extLst>
          </p:cNvPr>
          <p:cNvSpPr txBox="1"/>
          <p:nvPr/>
        </p:nvSpPr>
        <p:spPr>
          <a:xfrm>
            <a:off x="780166" y="3331268"/>
            <a:ext cx="2941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INSERT INTO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 (3, Gary, 45);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D32131-B5A0-E432-6BB0-CF80EECF123A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F07AE6-CC5B-FE96-6E89-3FB447A08B1B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287484-3D8B-2C46-2446-E74E46CCA7D5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40126E-8508-BDB8-918F-0694B79E7997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91BB8C-32B8-3BF4-626A-7A159A560D26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494AAE-CFDC-78BC-964E-C710D660C829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050D985-0E58-9F5B-A38C-AEB6A4559CB3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597D552-4B80-5A2E-9FD9-A09C40F9A8AB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0DA2A0-6B85-C390-6B8D-AA7FB14FED50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06D5EDE-B96F-327A-B7AD-D447363A3512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A296E5-1ED9-E497-9905-EBBCF0FA9620}"/>
              </a:ext>
            </a:extLst>
          </p:cNvPr>
          <p:cNvSpPr txBox="1"/>
          <p:nvPr/>
        </p:nvSpPr>
        <p:spPr>
          <a:xfrm>
            <a:off x="9971902" y="519827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F4BCBE-60A0-4B90-8DE8-DF86A8C31546}"/>
              </a:ext>
            </a:extLst>
          </p:cNvPr>
          <p:cNvSpPr txBox="1"/>
          <p:nvPr/>
        </p:nvSpPr>
        <p:spPr>
          <a:xfrm>
            <a:off x="782410" y="4391202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Customers;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08F4AEF-5B89-FB75-6DAC-52950B026AE6}"/>
              </a:ext>
            </a:extLst>
          </p:cNvPr>
          <p:cNvSpPr/>
          <p:nvPr/>
        </p:nvSpPr>
        <p:spPr>
          <a:xfrm>
            <a:off x="8501007" y="4917691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AE0800-7708-AF8D-841A-47D1D1631898}"/>
              </a:ext>
            </a:extLst>
          </p:cNvPr>
          <p:cNvSpPr/>
          <p:nvPr/>
        </p:nvSpPr>
        <p:spPr>
          <a:xfrm>
            <a:off x="9104324" y="491998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Gary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C4A7AE3-08D0-DAC0-84F5-3CCCA6E2AF2E}"/>
              </a:ext>
            </a:extLst>
          </p:cNvPr>
          <p:cNvSpPr/>
          <p:nvPr/>
        </p:nvSpPr>
        <p:spPr>
          <a:xfrm>
            <a:off x="10074328" y="491769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45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52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BCD58-8772-CF24-8BB1-0A32D9B1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73B33FE-E289-9852-C0C0-7DAE414BFA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8E39129-2174-1983-A962-E12F12C40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ABE4590-6BF9-B2C6-0DE1-CC6E3BE41E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6CD73439-1FA2-64EE-72A4-3CF0618B205F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0E5EF7FA-4194-ECDE-2462-B009DD49EE41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B60D09-1929-4886-3D1F-74671964DE05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790BF5-3673-9004-7F8B-7A3367AE9616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82CB9A-761E-66FA-69BE-386310A19D85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74D644-3DA5-74F7-1615-7FAA589C6AC1}"/>
              </a:ext>
            </a:extLst>
          </p:cNvPr>
          <p:cNvSpPr txBox="1"/>
          <p:nvPr/>
        </p:nvSpPr>
        <p:spPr>
          <a:xfrm>
            <a:off x="780166" y="3331268"/>
            <a:ext cx="2941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SET </a:t>
            </a:r>
            <a:r>
              <a:rPr lang="en-US" altLang="zh-CN" dirty="0">
                <a:latin typeface="Consolas" panose="020B0609020204030204" pitchFamily="49" charset="0"/>
              </a:rPr>
              <a:t>Age = ‘50’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WHERE </a:t>
            </a:r>
            <a:r>
              <a:rPr lang="en-US" altLang="zh-CN" dirty="0">
                <a:latin typeface="Consolas" panose="020B0609020204030204" pitchFamily="49" charset="0"/>
              </a:rPr>
              <a:t>CID = 3;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7183DE5-6B1D-FDA0-B564-9D68CED8EB8C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300CEBB-6A05-0EB6-DA4C-73AE71E3F507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1B20D9-F2EA-41FE-1B51-EAFD866E1ACB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BC0080-2054-C639-9AE7-8649D70BAA2A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A28B72-489D-487E-7D8E-DEB38C021ADA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0C92AA2-EE14-581F-03A3-B76251CD0124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C31B7A-CBD0-06F4-9B47-E711BAFA6348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8BF333-401C-AA8D-5969-85D2F1F4EC3C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9FC6B0-1B73-5B14-6A11-E06FCCAECEEA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05953A-D2E3-65D8-BA23-D02624D35896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2F56A7-BA52-095A-3430-0A584DF75DFA}"/>
              </a:ext>
            </a:extLst>
          </p:cNvPr>
          <p:cNvSpPr txBox="1"/>
          <p:nvPr/>
        </p:nvSpPr>
        <p:spPr>
          <a:xfrm>
            <a:off x="9971902" y="519827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E7964F6-027C-B543-49ED-04D76265A45B}"/>
              </a:ext>
            </a:extLst>
          </p:cNvPr>
          <p:cNvSpPr/>
          <p:nvPr/>
        </p:nvSpPr>
        <p:spPr>
          <a:xfrm>
            <a:off x="8501007" y="4917691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7369B4B-B4AB-9FE2-36D4-2B90F6FB2FD1}"/>
              </a:ext>
            </a:extLst>
          </p:cNvPr>
          <p:cNvSpPr/>
          <p:nvPr/>
        </p:nvSpPr>
        <p:spPr>
          <a:xfrm>
            <a:off x="9104324" y="491998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Gary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6A4D414-FC37-1FFA-A4CC-7AF30BDD01BE}"/>
              </a:ext>
            </a:extLst>
          </p:cNvPr>
          <p:cNvSpPr/>
          <p:nvPr/>
        </p:nvSpPr>
        <p:spPr>
          <a:xfrm>
            <a:off x="10074328" y="491769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45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567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87E8-B9C0-1F1E-91FB-F4BA452B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E26C8D9-033A-53B5-490B-50D716A4AA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649EE8B-0279-29D8-7F47-89B36A7579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ED6C625-F924-BA27-4CD0-E38E66FF868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89649680-916A-7F58-D06B-AB9330841531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0BDBB36D-934A-DCBC-C66D-3F13CF1EF592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EE06-EC78-5B00-F1B7-9018651C6BA0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4F7973-A989-DFD1-3C77-7203EC0B372C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74E9AE-DDD1-295B-27C4-B3D2B2C343F3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98AF3E-CF23-B656-F3A6-C2CB781BE2BB}"/>
              </a:ext>
            </a:extLst>
          </p:cNvPr>
          <p:cNvSpPr txBox="1"/>
          <p:nvPr/>
        </p:nvSpPr>
        <p:spPr>
          <a:xfrm>
            <a:off x="780166" y="3331268"/>
            <a:ext cx="2941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SET </a:t>
            </a:r>
            <a:r>
              <a:rPr lang="en-US" altLang="zh-CN" dirty="0">
                <a:latin typeface="Consolas" panose="020B0609020204030204" pitchFamily="49" charset="0"/>
              </a:rPr>
              <a:t>Age = ‘50’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WHERE </a:t>
            </a:r>
            <a:r>
              <a:rPr lang="en-US" altLang="zh-CN" dirty="0">
                <a:latin typeface="Consolas" panose="020B0609020204030204" pitchFamily="49" charset="0"/>
              </a:rPr>
              <a:t>CID = 3;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DE49D7-40F8-86D2-8A68-0DA2DA7BE52E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6A3D21-42F3-269D-5C21-5A011B62B45E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4379B7-8C2E-F9D5-B7C2-809EA77D1D0D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CF31FEC-4E6F-BC36-586A-A9C2AA109F40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DE462EF-4684-95F2-B08D-F81D71430C24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BCFA032-0260-2286-8531-4F3B611B04E8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0009F6A-75C9-D7D2-FBDE-49D4F7B84504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1CE97E-80EF-8E4C-1F1A-BB7A1DB11DFC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3286CB-4E85-3674-F80E-0584A801C104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B4770E1-2DAB-DEFD-6BE9-ED5CD064A9FB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4EC97C-BDD5-A367-0C0F-DC7FBE7EB2FD}"/>
              </a:ext>
            </a:extLst>
          </p:cNvPr>
          <p:cNvSpPr txBox="1"/>
          <p:nvPr/>
        </p:nvSpPr>
        <p:spPr>
          <a:xfrm>
            <a:off x="9971902" y="519827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B04CFC9-8C30-0409-CAB8-05CA4CF41AD9}"/>
              </a:ext>
            </a:extLst>
          </p:cNvPr>
          <p:cNvSpPr/>
          <p:nvPr/>
        </p:nvSpPr>
        <p:spPr>
          <a:xfrm>
            <a:off x="8501007" y="4917691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EFAD65-CCEB-57EA-CE62-7D1B552CC53A}"/>
              </a:ext>
            </a:extLst>
          </p:cNvPr>
          <p:cNvSpPr/>
          <p:nvPr/>
        </p:nvSpPr>
        <p:spPr>
          <a:xfrm>
            <a:off x="9104324" y="491998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Gary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05AC4EE-180C-2E42-E9DD-98D68592A041}"/>
              </a:ext>
            </a:extLst>
          </p:cNvPr>
          <p:cNvSpPr/>
          <p:nvPr/>
        </p:nvSpPr>
        <p:spPr>
          <a:xfrm>
            <a:off x="10074328" y="491769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1202304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Need</a:t>
            </a:r>
            <a:r>
              <a:rPr sz="4000" spc="-60" dirty="0"/>
              <a:t> </a:t>
            </a:r>
            <a:r>
              <a:rPr sz="4000" dirty="0"/>
              <a:t>for</a:t>
            </a:r>
            <a:r>
              <a:rPr sz="4000" spc="-70" dirty="0"/>
              <a:t> </a:t>
            </a:r>
            <a:r>
              <a:rPr sz="4000" dirty="0"/>
              <a:t>a</a:t>
            </a:r>
            <a:r>
              <a:rPr sz="4000" spc="-60" dirty="0"/>
              <a:t> </a:t>
            </a:r>
            <a:r>
              <a:rPr sz="4000" dirty="0"/>
              <a:t>framework</a:t>
            </a:r>
            <a:r>
              <a:rPr sz="4000" spc="-60" dirty="0"/>
              <a:t> </a:t>
            </a:r>
            <a:r>
              <a:rPr sz="4000" spc="-50" dirty="0"/>
              <a:t>…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45093" y="1987694"/>
            <a:ext cx="8474075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…</a:t>
            </a:r>
            <a:r>
              <a:rPr sz="24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24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building</a:t>
            </a:r>
            <a:r>
              <a:rPr sz="24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such</a:t>
            </a:r>
            <a:r>
              <a:rPr sz="24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complex</a:t>
            </a:r>
            <a:r>
              <a:rPr sz="24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stream</a:t>
            </a:r>
            <a:r>
              <a:rPr sz="24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processing</a:t>
            </a:r>
            <a:r>
              <a:rPr sz="24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Arial"/>
                <a:cs typeface="Arial"/>
              </a:rPr>
              <a:t>applications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buClr>
                <a:srgbClr val="7F7F7F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But</a:t>
            </a:r>
            <a:r>
              <a:rPr sz="24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what</a:t>
            </a:r>
            <a:r>
              <a:rPr sz="24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are</a:t>
            </a:r>
            <a:r>
              <a:rPr sz="24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requirements</a:t>
            </a:r>
            <a:r>
              <a:rPr sz="24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from</a:t>
            </a:r>
            <a:r>
              <a:rPr sz="24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such</a:t>
            </a:r>
            <a:r>
              <a:rPr sz="24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1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Arial"/>
                <a:cs typeface="Arial"/>
              </a:rPr>
              <a:t>framework?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260B-99F8-6CE5-98B4-A101E8D6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75C5B3E-827C-97ED-9D04-44804E0A03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B34AF69-8B2E-89D2-F7E5-D4D1ECA21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900FB92-E76D-C74F-8686-28F84C6FE86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71F5971C-DABD-620A-5FD2-AF5029FA76E1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F613096A-EB7A-2C1D-96B5-6565DBE94297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23FAA0-CE14-19C7-7916-C1C6BF54C27F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DB7832-8F9B-F750-4D4B-F81F5317F861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53684A-F449-60E9-898E-118404271959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7A1E44-EB6D-C6C3-4465-42D7D72F6608}"/>
              </a:ext>
            </a:extLst>
          </p:cNvPr>
          <p:cNvSpPr txBox="1"/>
          <p:nvPr/>
        </p:nvSpPr>
        <p:spPr>
          <a:xfrm>
            <a:off x="780166" y="3331268"/>
            <a:ext cx="2941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DELETE FROM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WHERE </a:t>
            </a:r>
            <a:r>
              <a:rPr lang="en-US" altLang="zh-CN" dirty="0">
                <a:latin typeface="Consolas" panose="020B0609020204030204" pitchFamily="49" charset="0"/>
              </a:rPr>
              <a:t>Age = ‘50’;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178774-2149-35DE-80E9-E368C2D6C5EB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2130D5-6955-003D-E05E-4B22174C0C0A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25890B-2784-892B-6F31-FE5D29E5E9F8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320513-FC6E-12C9-57C0-B158FA540C7C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15973D-9983-E768-A964-CAE6C1C5B730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3030C0-CC2E-FA15-FF4E-5C436EFCEB86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A0767D-BFFA-4D8B-24D3-1BE1836ABC8E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A39AB0-8887-CF5F-6308-B9C8A4A7A806}"/>
              </a:ext>
            </a:extLst>
          </p:cNvPr>
          <p:cNvSpPr/>
          <p:nvPr/>
        </p:nvSpPr>
        <p:spPr>
          <a:xfrm>
            <a:off x="8501007" y="4529969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C24E33-6F4A-FDEE-87CF-D4819EC4A3FD}"/>
              </a:ext>
            </a:extLst>
          </p:cNvPr>
          <p:cNvSpPr/>
          <p:nvPr/>
        </p:nvSpPr>
        <p:spPr>
          <a:xfrm>
            <a:off x="9104324" y="4532267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55A56E3-EB08-455C-81C6-CD74F66F987C}"/>
              </a:ext>
            </a:extLst>
          </p:cNvPr>
          <p:cNvSpPr/>
          <p:nvPr/>
        </p:nvSpPr>
        <p:spPr>
          <a:xfrm>
            <a:off x="10074328" y="452996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49FDA8-BC31-E0B3-9FC9-BB5BADC8B14B}"/>
              </a:ext>
            </a:extLst>
          </p:cNvPr>
          <p:cNvSpPr txBox="1"/>
          <p:nvPr/>
        </p:nvSpPr>
        <p:spPr>
          <a:xfrm>
            <a:off x="9971902" y="519827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276D5C3-CC32-56D7-AD11-2ABD5DA1061B}"/>
              </a:ext>
            </a:extLst>
          </p:cNvPr>
          <p:cNvSpPr/>
          <p:nvPr/>
        </p:nvSpPr>
        <p:spPr>
          <a:xfrm>
            <a:off x="8501007" y="4917691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3DD3C7F-D267-BAB4-1639-76EBC3FD4FE3}"/>
              </a:ext>
            </a:extLst>
          </p:cNvPr>
          <p:cNvSpPr/>
          <p:nvPr/>
        </p:nvSpPr>
        <p:spPr>
          <a:xfrm>
            <a:off x="9104324" y="4919989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Gary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214EB69-4F73-822C-9678-CC661E39135C}"/>
              </a:ext>
            </a:extLst>
          </p:cNvPr>
          <p:cNvSpPr/>
          <p:nvPr/>
        </p:nvSpPr>
        <p:spPr>
          <a:xfrm>
            <a:off x="10074328" y="491769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0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2AC1-61AE-CE5A-B232-E797EAF1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2F393CD-2A0C-2115-3E77-633A04A730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2D7340F-A1C7-7DC6-B250-38C60809B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SQL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D8186E6-7FDB-6614-DB7F-38144B60802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3D79B7CA-89BF-BC5E-E332-F468954184B6}"/>
              </a:ext>
            </a:extLst>
          </p:cNvPr>
          <p:cNvSpPr/>
          <p:nvPr/>
        </p:nvSpPr>
        <p:spPr>
          <a:xfrm>
            <a:off x="8402595" y="2384853"/>
            <a:ext cx="3657599" cy="34228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F21B00AD-D9F8-40E5-0095-B3D523C71EE9}"/>
              </a:ext>
            </a:extLst>
          </p:cNvPr>
          <p:cNvSpPr/>
          <p:nvPr/>
        </p:nvSpPr>
        <p:spPr>
          <a:xfrm>
            <a:off x="686204" y="2737601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26803C-58E8-7EBF-CFE6-DF93ACFCF941}"/>
              </a:ext>
            </a:extLst>
          </p:cNvPr>
          <p:cNvSpPr txBox="1"/>
          <p:nvPr/>
        </p:nvSpPr>
        <p:spPr>
          <a:xfrm>
            <a:off x="751798" y="28036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10A7C6-A030-F432-3E32-FC38AAB084CE}"/>
              </a:ext>
            </a:extLst>
          </p:cNvPr>
          <p:cNvSpPr txBox="1"/>
          <p:nvPr/>
        </p:nvSpPr>
        <p:spPr>
          <a:xfrm>
            <a:off x="9361920" y="2572769"/>
            <a:ext cx="24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Database</a:t>
            </a:r>
            <a:endParaRPr kumimoji="1"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86DD2A-2E2D-D5CF-57CB-C0D9A2F91D8D}"/>
              </a:ext>
            </a:extLst>
          </p:cNvPr>
          <p:cNvSpPr txBox="1"/>
          <p:nvPr/>
        </p:nvSpPr>
        <p:spPr>
          <a:xfrm>
            <a:off x="4247354" y="2803602"/>
            <a:ext cx="4850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Execute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Insert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Update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Delete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bg2">
                    <a:lumMod val="90000"/>
                  </a:schemeClr>
                </a:solidFill>
              </a:rPr>
              <a:t>Create new tables in a database</a:t>
            </a:r>
          </a:p>
          <a:p>
            <a:r>
              <a:rPr kumimoji="1" lang="en-US" altLang="zh-CN" sz="3600" b="1" dirty="0"/>
              <a:t>       …</a:t>
            </a:r>
            <a:endParaRPr kumimoji="1" lang="zh-CN" altLang="en-US" sz="3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5A5C71-7265-3853-E161-72F4037C44EF}"/>
              </a:ext>
            </a:extLst>
          </p:cNvPr>
          <p:cNvSpPr txBox="1"/>
          <p:nvPr/>
        </p:nvSpPr>
        <p:spPr>
          <a:xfrm>
            <a:off x="780166" y="3331268"/>
            <a:ext cx="2941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DELETE FROM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Customers</a:t>
            </a:r>
          </a:p>
          <a:p>
            <a:r>
              <a:rPr lang="en-US" altLang="zh-CN" dirty="0">
                <a:solidFill>
                  <a:srgbClr val="0000CD"/>
                </a:solidFill>
                <a:latin typeface="Consolas" panose="020B0609020204030204" pitchFamily="49" charset="0"/>
              </a:rPr>
              <a:t>WHERE </a:t>
            </a:r>
            <a:r>
              <a:rPr lang="en-US" altLang="zh-CN" dirty="0">
                <a:latin typeface="Consolas" panose="020B0609020204030204" pitchFamily="49" charset="0"/>
              </a:rPr>
              <a:t>Age = ‘50’;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0A2A4F-8B1C-D2E9-8827-C9464985DE48}"/>
              </a:ext>
            </a:extLst>
          </p:cNvPr>
          <p:cNvSpPr/>
          <p:nvPr/>
        </p:nvSpPr>
        <p:spPr>
          <a:xfrm>
            <a:off x="8501007" y="3340223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Customers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962BB30-4C5B-1BD5-4C77-F96ADB119897}"/>
              </a:ext>
            </a:extLst>
          </p:cNvPr>
          <p:cNvSpPr/>
          <p:nvPr/>
        </p:nvSpPr>
        <p:spPr>
          <a:xfrm>
            <a:off x="8494344" y="3754633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89AB39-B837-195B-A36C-5EAD0C484C25}"/>
              </a:ext>
            </a:extLst>
          </p:cNvPr>
          <p:cNvSpPr/>
          <p:nvPr/>
        </p:nvSpPr>
        <p:spPr>
          <a:xfrm>
            <a:off x="9097661" y="3756931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808DCA-F7DA-A01B-C25B-CE48A753B3A5}"/>
              </a:ext>
            </a:extLst>
          </p:cNvPr>
          <p:cNvSpPr/>
          <p:nvPr/>
        </p:nvSpPr>
        <p:spPr>
          <a:xfrm>
            <a:off x="10067665" y="375463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4C79A4-B078-28CC-DAF3-322AE092B7B4}"/>
              </a:ext>
            </a:extLst>
          </p:cNvPr>
          <p:cNvSpPr/>
          <p:nvPr/>
        </p:nvSpPr>
        <p:spPr>
          <a:xfrm>
            <a:off x="8501007" y="414115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E971C69-1D5A-CA41-BB50-BCAA64DA3E54}"/>
              </a:ext>
            </a:extLst>
          </p:cNvPr>
          <p:cNvSpPr/>
          <p:nvPr/>
        </p:nvSpPr>
        <p:spPr>
          <a:xfrm>
            <a:off x="9104324" y="414345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8141178-3C52-8DFF-844D-E2D4577D39F8}"/>
              </a:ext>
            </a:extLst>
          </p:cNvPr>
          <p:cNvSpPr/>
          <p:nvPr/>
        </p:nvSpPr>
        <p:spPr>
          <a:xfrm>
            <a:off x="10074328" y="414115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1947722-84B7-00AB-AB1F-3D05B84F94E8}"/>
              </a:ext>
            </a:extLst>
          </p:cNvPr>
          <p:cNvSpPr txBox="1"/>
          <p:nvPr/>
        </p:nvSpPr>
        <p:spPr>
          <a:xfrm>
            <a:off x="9971902" y="5198278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/>
              <a:t>…</a:t>
            </a:r>
            <a:endParaRPr lang="zh-CN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D4A07D-0E13-F487-AF09-FC30F907EA29}"/>
              </a:ext>
            </a:extLst>
          </p:cNvPr>
          <p:cNvSpPr/>
          <p:nvPr/>
        </p:nvSpPr>
        <p:spPr>
          <a:xfrm>
            <a:off x="8501007" y="4541164"/>
            <a:ext cx="2546417" cy="7744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29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24BD9-D582-9738-BFEB-BC68619B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D8B22F7-6C03-7DB8-8664-F995488F11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914C927-2EB0-90FF-EE49-30374F7CC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Review: Other SQL Commands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AE51931-BEA7-0856-17E4-2709DE8234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3BDCFB-7E76-3107-A45B-9E450BAD76B2}"/>
              </a:ext>
            </a:extLst>
          </p:cNvPr>
          <p:cNvSpPr txBox="1"/>
          <p:nvPr/>
        </p:nvSpPr>
        <p:spPr>
          <a:xfrm>
            <a:off x="679064" y="2299042"/>
            <a:ext cx="7797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US" altLang="zh-CN" sz="24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UPDATE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US" altLang="zh-CN" sz="24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DELETE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US" altLang="zh-CN" sz="24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INSERT</a:t>
            </a:r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,</a:t>
            </a:r>
            <a:r>
              <a:rPr lang="en-US" altLang="zh-CN" sz="24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WHERE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F458977-AE38-92B1-AA02-219B8EDDDFF1}"/>
              </a:ext>
            </a:extLst>
          </p:cNvPr>
          <p:cNvSpPr txBox="1"/>
          <p:nvPr/>
        </p:nvSpPr>
        <p:spPr>
          <a:xfrm>
            <a:off x="679064" y="3245953"/>
            <a:ext cx="7797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effectLst/>
                <a:latin typeface="Consolas" panose="020B0609020204030204" pitchFamily="49" charset="0"/>
              </a:rPr>
              <a:t>Note: All upper case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1723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23E9-1899-B350-0E21-3601DC24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A22BFB5-E4EE-FC3F-0740-19BDE9F650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7317938-F27B-9F7D-241C-179EEF5F21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Spark SQL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61C31DD-4E3F-5FD7-15D9-92E63895DD4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F9DC8F2-9967-EB1A-B0D0-68CF21BCD7D9}"/>
              </a:ext>
            </a:extLst>
          </p:cNvPr>
          <p:cNvSpPr txBox="1"/>
          <p:nvPr/>
        </p:nvSpPr>
        <p:spPr>
          <a:xfrm>
            <a:off x="679064" y="2147316"/>
            <a:ext cx="7765415" cy="165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Considers Spark query model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Supports all the popular relational operations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Can be intermixed with RDD operations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Enhances the RDD API using the </a:t>
            </a:r>
            <a:r>
              <a:rPr lang="en-US" sz="2600" dirty="0" err="1">
                <a:solidFill>
                  <a:srgbClr val="0C0F20"/>
                </a:solidFill>
                <a:latin typeface="Arial"/>
                <a:cs typeface="Arial"/>
              </a:rPr>
              <a:t>Dataframe</a:t>
            </a: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 API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F3E556-94D0-A0CB-4091-0A2133913128}"/>
              </a:ext>
            </a:extLst>
          </p:cNvPr>
          <p:cNvSpPr txBox="1"/>
          <p:nvPr/>
        </p:nvSpPr>
        <p:spPr>
          <a:xfrm>
            <a:off x="645093" y="3893185"/>
            <a:ext cx="10799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Dataframe</a:t>
            </a:r>
            <a:r>
              <a:rPr kumimoji="1" lang="en-US" altLang="zh-CN" sz="2000" dirty="0"/>
              <a:t> in Spark SQL uses RDD as data structure and manages the data in 2-dimension table format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I.e., </a:t>
            </a:r>
            <a:r>
              <a:rPr kumimoji="1" lang="en-US" altLang="zh-CN" sz="2000" dirty="0" err="1"/>
              <a:t>Dataframe</a:t>
            </a:r>
            <a:r>
              <a:rPr kumimoji="1" lang="en-US" altLang="zh-CN" sz="2000" dirty="0"/>
              <a:t> = RDD + schema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214B1F-371B-5339-F069-F090CDE27999}"/>
              </a:ext>
            </a:extLst>
          </p:cNvPr>
          <p:cNvSpPr txBox="1"/>
          <p:nvPr/>
        </p:nvSpPr>
        <p:spPr>
          <a:xfrm>
            <a:off x="8773297" y="5835127"/>
            <a:ext cx="2773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Credits: Ahmed </a:t>
            </a:r>
            <a:r>
              <a:rPr lang="en-US" altLang="zh-CN" dirty="0" err="1"/>
              <a:t>Eldawy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6759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34607-88C2-9DAD-290D-BDE41E1B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76FFB9C-502A-6665-7A76-E56FCCC41AF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F34B98B-2A42-4F50-ED56-35D4C504D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Spark SQL Features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009F35-8553-9D63-5EA7-574B5018408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DE7184-7FCE-4557-2878-A8B50204AA89}"/>
              </a:ext>
            </a:extLst>
          </p:cNvPr>
          <p:cNvSpPr txBox="1"/>
          <p:nvPr/>
        </p:nvSpPr>
        <p:spPr>
          <a:xfrm>
            <a:off x="407214" y="2085532"/>
            <a:ext cx="12110179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Integrated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dirty="0">
                <a:solidFill>
                  <a:srgbClr val="0C0F20"/>
                </a:solidFill>
                <a:latin typeface="Arial"/>
                <a:cs typeface="Arial"/>
              </a:rPr>
              <a:t>Returns the result as RDD, that can be integrate with other RDD operations (Python, Scala and Java APIs)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Unified Data Access</a:t>
            </a:r>
          </a:p>
          <a:p>
            <a:pPr marL="915034" marR="0" lvl="1" indent="-44513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>
                <a:tab pos="457834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 and query data from a variety of sources (e.g., JSON, Apache Hive tables, etc.)</a:t>
            </a: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Hive Compatibility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Reuses the Hive frontend and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MetaStore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, thus compact with existing Apache Hive data, queries and UDFs.</a:t>
            </a: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Standard Connectivity</a:t>
            </a:r>
          </a:p>
          <a:p>
            <a:pPr marL="915034" marR="0" lvl="1" indent="-44513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>
                <a:tab pos="457834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Industry standard connectivity - JDBC or ODBC.</a:t>
            </a: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Scalability</a:t>
            </a:r>
          </a:p>
          <a:p>
            <a:pPr marL="915034" marR="0" lvl="1" indent="-44513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>
                <a:tab pos="457834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Easy to scale to long queries.</a:t>
            </a:r>
            <a:endParaRPr lang="en-US" altLang="zh-CN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915034" marR="0" lvl="1" indent="-44513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>
                <a:tab pos="457834" algn="l"/>
              </a:tabLst>
              <a:defRPr/>
            </a:pPr>
            <a:r>
              <a:rPr lang="en-US" altLang="zh-CN" dirty="0">
                <a:solidFill>
                  <a:srgbClr val="0C0F20"/>
                </a:solidFill>
                <a:latin typeface="Arial"/>
                <a:ea typeface="黑体" panose="02010609060101010101" pitchFamily="49" charset="-122"/>
                <a:cs typeface="Arial"/>
              </a:rPr>
              <a:t>Using RDD let spark SQL supports mid-query fault tolerance.</a:t>
            </a:r>
          </a:p>
        </p:txBody>
      </p:sp>
    </p:spTree>
    <p:extLst>
      <p:ext uri="{BB962C8B-B14F-4D97-AF65-F5344CB8AC3E}">
        <p14:creationId xmlns:p14="http://schemas.microsoft.com/office/powerpoint/2010/main" val="2623908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060D-1FA9-BC2D-47A5-2139A698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AA5DE80-7C1B-767E-E51B-BE9A69CC72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3DEB00D-7241-F381-288B-85B41DBFE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Build-in Operations in Spark SQL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A2CA6A7-DC9B-FB7A-F91D-20D2E07A92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AF4B10F-110F-19A8-96AC-1F1616AE8BF9}"/>
              </a:ext>
            </a:extLst>
          </p:cNvPr>
          <p:cNvSpPr txBox="1"/>
          <p:nvPr/>
        </p:nvSpPr>
        <p:spPr>
          <a:xfrm>
            <a:off x="679064" y="2147316"/>
            <a:ext cx="776541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Filter (Selection)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Select (Projection)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Join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 err="1">
                <a:solidFill>
                  <a:srgbClr val="0C0F20"/>
                </a:solidFill>
                <a:latin typeface="Arial"/>
                <a:cs typeface="Arial"/>
              </a:rPr>
              <a:t>GroupBy</a:t>
            </a: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 (Aggregation)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Load/Store in various formats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Cache</a:t>
            </a: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Conversion between RDD (back and forth)</a:t>
            </a:r>
          </a:p>
        </p:txBody>
      </p:sp>
    </p:spTree>
    <p:extLst>
      <p:ext uri="{BB962C8B-B14F-4D97-AF65-F5344CB8AC3E}">
        <p14:creationId xmlns:p14="http://schemas.microsoft.com/office/powerpoint/2010/main" val="3631224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72C7D-895E-2ABE-E55D-2B676DCD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F75F045-380F-098D-169A-F284D4B44B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21EE4A5-16C8-69B3-C8CF-D91938292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How to Use Spark SQL?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C5EC38C-2333-1621-3779-B11C886E88B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B2771EC-2B9B-1B08-F126-936A7017E237}"/>
              </a:ext>
            </a:extLst>
          </p:cNvPr>
          <p:cNvSpPr txBox="1"/>
          <p:nvPr/>
        </p:nvSpPr>
        <p:spPr>
          <a:xfrm>
            <a:off x="679064" y="2147316"/>
            <a:ext cx="9552331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Option 1: Use the API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457834" algn="l"/>
              </a:tabLst>
            </a:pP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Option 2: Integration with SQL-like command strings</a:t>
            </a:r>
          </a:p>
        </p:txBody>
      </p:sp>
    </p:spTree>
    <p:extLst>
      <p:ext uri="{BB962C8B-B14F-4D97-AF65-F5344CB8AC3E}">
        <p14:creationId xmlns:p14="http://schemas.microsoft.com/office/powerpoint/2010/main" val="3035321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C068E-DDD5-5CC1-E150-15BF0D76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C4108DD-EEF5-04E1-6221-DECB7652A9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F535580-3571-B96B-0658-0D97B1A5E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How to Use Spark SQL?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F7AA6F8-7F9F-3A6F-FE7D-38669DF6A16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07FF7F-83D9-0660-3031-8D38B31FFC39}"/>
              </a:ext>
            </a:extLst>
          </p:cNvPr>
          <p:cNvSpPr txBox="1"/>
          <p:nvPr/>
        </p:nvSpPr>
        <p:spPr>
          <a:xfrm>
            <a:off x="679064" y="2147316"/>
            <a:ext cx="9552331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Option 1: Use the API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457834" algn="l"/>
              </a:tabLst>
            </a:pP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Option 2: Integration with SQL-like command strings</a:t>
            </a:r>
          </a:p>
        </p:txBody>
      </p:sp>
    </p:spTree>
    <p:extLst>
      <p:ext uri="{BB962C8B-B14F-4D97-AF65-F5344CB8AC3E}">
        <p14:creationId xmlns:p14="http://schemas.microsoft.com/office/powerpoint/2010/main" val="728148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3706F-F0EA-5A68-7611-6CD432BF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60C75C0-98C3-4E62-1A14-228A5996D8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5589B02-10DC-A8D2-2009-FD21D1023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Spark SQL API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D94AFBE-4FE9-C30F-FD2A-0B314E54DA0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FA75BE-A547-5700-472C-3ECCDBE45D26}"/>
              </a:ext>
            </a:extLst>
          </p:cNvPr>
          <p:cNvSpPr txBox="1"/>
          <p:nvPr/>
        </p:nvSpPr>
        <p:spPr>
          <a:xfrm>
            <a:off x="679064" y="2147316"/>
            <a:ext cx="7765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Start Spark Session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9ACCCB-1A8D-275D-E574-4D834EDB5642}"/>
              </a:ext>
            </a:extLst>
          </p:cNvPr>
          <p:cNvSpPr txBox="1"/>
          <p:nvPr/>
        </p:nvSpPr>
        <p:spPr>
          <a:xfrm>
            <a:off x="1132144" y="2750478"/>
            <a:ext cx="110598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20"/>
                </a:solidFill>
                <a:effectLst/>
              </a:rPr>
              <a:t>from</a:t>
            </a:r>
            <a:r>
              <a:rPr lang="en-US" altLang="zh-CN" dirty="0"/>
              <a:t> </a:t>
            </a:r>
            <a:r>
              <a:rPr lang="en-US" altLang="zh-CN" b="1" dirty="0" err="1">
                <a:solidFill>
                  <a:srgbClr val="0E84B5"/>
                </a:solidFill>
                <a:effectLst/>
              </a:rPr>
              <a:t>pyspark.sql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7020"/>
                </a:solidFill>
                <a:effectLst/>
              </a:rPr>
              <a:t>import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SparkSession</a:t>
            </a:r>
            <a:r>
              <a:rPr lang="en-US" altLang="zh-CN" dirty="0"/>
              <a:t> </a:t>
            </a:r>
          </a:p>
          <a:p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spark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=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SparkSession</a:t>
            </a:r>
            <a:r>
              <a:rPr lang="en-US" altLang="zh-CN" dirty="0"/>
              <a:t> \ </a:t>
            </a:r>
          </a:p>
          <a:p>
            <a:r>
              <a:rPr lang="en-US" altLang="zh-CN" dirty="0">
                <a:effectLst/>
              </a:rPr>
              <a:t>	.builder</a:t>
            </a:r>
            <a:r>
              <a:rPr lang="en-US" altLang="zh-CN" dirty="0"/>
              <a:t> \ </a:t>
            </a:r>
          </a:p>
          <a:p>
            <a:r>
              <a:rPr lang="en-US" altLang="zh-CN" dirty="0">
                <a:effectLst/>
              </a:rPr>
              <a:t>	.</a:t>
            </a:r>
            <a:r>
              <a:rPr lang="en-US" altLang="zh-CN" dirty="0" err="1">
                <a:effectLst/>
              </a:rPr>
              <a:t>appName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"Python Spark SQL basic example"</a:t>
            </a:r>
            <a:r>
              <a:rPr lang="en-US" altLang="zh-CN" dirty="0">
                <a:effectLst/>
              </a:rPr>
              <a:t>) </a:t>
            </a:r>
            <a:r>
              <a:rPr lang="en-US" altLang="zh-CN" dirty="0"/>
              <a:t>\ </a:t>
            </a:r>
          </a:p>
          <a:p>
            <a:r>
              <a:rPr lang="en-US" altLang="zh-CN" dirty="0">
                <a:effectLst/>
              </a:rPr>
              <a:t>	.config(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</a:t>
            </a:r>
            <a:r>
              <a:rPr lang="en-US" altLang="zh-CN" dirty="0" err="1">
                <a:solidFill>
                  <a:srgbClr val="4070A0"/>
                </a:solidFill>
                <a:effectLst/>
              </a:rPr>
              <a:t>spark.some.config.option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</a:t>
            </a:r>
            <a:r>
              <a:rPr lang="en-US" altLang="zh-CN" dirty="0">
                <a:effectLst/>
              </a:rPr>
              <a:t>,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"some-value"</a:t>
            </a:r>
            <a:r>
              <a:rPr lang="en-US" altLang="zh-CN" dirty="0">
                <a:effectLst/>
              </a:rPr>
              <a:t>)</a:t>
            </a:r>
            <a:r>
              <a:rPr lang="en-US" altLang="zh-CN" dirty="0"/>
              <a:t> \ </a:t>
            </a:r>
          </a:p>
          <a:p>
            <a:r>
              <a:rPr lang="en-US" altLang="zh-CN" dirty="0">
                <a:effectLst/>
              </a:rPr>
              <a:t>	.</a:t>
            </a:r>
            <a:r>
              <a:rPr lang="en-US" altLang="zh-CN" dirty="0" err="1">
                <a:effectLst/>
              </a:rPr>
              <a:t>getOrCreate</a:t>
            </a:r>
            <a:r>
              <a:rPr lang="en-US" altLang="zh-CN" dirty="0">
                <a:effectLst/>
              </a:rPr>
              <a:t>()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0DD5BC-DE97-2251-9D71-88F360C22095}"/>
              </a:ext>
            </a:extLst>
          </p:cNvPr>
          <p:cNvSpPr txBox="1"/>
          <p:nvPr/>
        </p:nvSpPr>
        <p:spPr>
          <a:xfrm>
            <a:off x="5659394" y="5835127"/>
            <a:ext cx="783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https://spark.apache.org/docs/latest/sql-getting-started.html</a:t>
            </a:r>
          </a:p>
        </p:txBody>
      </p:sp>
    </p:spTree>
    <p:extLst>
      <p:ext uri="{BB962C8B-B14F-4D97-AF65-F5344CB8AC3E}">
        <p14:creationId xmlns:p14="http://schemas.microsoft.com/office/powerpoint/2010/main" val="3105131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C8AC7-DC5B-B8A9-7A87-F2038AD5E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923965B-5891-2AF4-6019-84AD042E8A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E316ADC-CC63-61EE-5DFE-8D5D6DF2F11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23E742C-2A7E-A7C5-C116-039F8D4438E5}"/>
              </a:ext>
            </a:extLst>
          </p:cNvPr>
          <p:cNvSpPr txBox="1"/>
          <p:nvPr/>
        </p:nvSpPr>
        <p:spPr>
          <a:xfrm>
            <a:off x="679064" y="2147316"/>
            <a:ext cx="7765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Creating </a:t>
            </a:r>
            <a:r>
              <a:rPr lang="en-US" sz="2600" dirty="0" err="1">
                <a:solidFill>
                  <a:srgbClr val="0C0F20"/>
                </a:solidFill>
                <a:latin typeface="Arial"/>
                <a:cs typeface="Arial"/>
              </a:rPr>
              <a:t>DataFrames</a:t>
            </a: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5F9A86-62C8-7637-91C2-F2216442B148}"/>
              </a:ext>
            </a:extLst>
          </p:cNvPr>
          <p:cNvSpPr txBox="1"/>
          <p:nvPr/>
        </p:nvSpPr>
        <p:spPr>
          <a:xfrm>
            <a:off x="877329" y="2560250"/>
            <a:ext cx="83284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spark is an existing 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SparkSession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 </a:t>
            </a:r>
          </a:p>
          <a:p>
            <a:r>
              <a:rPr lang="en-US" altLang="zh-CN" dirty="0" err="1">
                <a:effectLst/>
              </a:rPr>
              <a:t>df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=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spark.read.json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"examples/</a:t>
            </a:r>
            <a:r>
              <a:rPr lang="en-US" altLang="zh-CN" dirty="0" err="1">
                <a:solidFill>
                  <a:srgbClr val="4070A0"/>
                </a:solidFill>
                <a:effectLst/>
              </a:rPr>
              <a:t>src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/main/resources/</a:t>
            </a:r>
            <a:r>
              <a:rPr lang="en-US" altLang="zh-CN" dirty="0" err="1">
                <a:solidFill>
                  <a:srgbClr val="4070A0"/>
                </a:solidFill>
                <a:effectLst/>
              </a:rPr>
              <a:t>people.json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</a:t>
            </a:r>
            <a:r>
              <a:rPr lang="en-US" altLang="zh-CN" dirty="0">
                <a:effectLst/>
              </a:rPr>
              <a:t>)</a:t>
            </a:r>
          </a:p>
          <a:p>
            <a:r>
              <a:rPr lang="en-US" altLang="zh-CN" dirty="0"/>
              <a:t>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Displays the content of the 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DataFrame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 to 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stdout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 </a:t>
            </a:r>
          </a:p>
          <a:p>
            <a:r>
              <a:rPr lang="en-US" altLang="zh-CN" dirty="0" err="1">
                <a:effectLst/>
              </a:rPr>
              <a:t>df.show</a:t>
            </a:r>
            <a:r>
              <a:rPr lang="en-US" altLang="zh-CN" dirty="0">
                <a:effectLst/>
              </a:rPr>
              <a:t>()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+----+-------+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| age| name|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+----+-------+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|</a:t>
            </a:r>
            <a:r>
              <a:rPr lang="en-US" altLang="zh-CN" dirty="0" err="1">
                <a:solidFill>
                  <a:srgbClr val="60A0B0"/>
                </a:solidFill>
                <a:effectLst/>
              </a:rPr>
              <a:t>null|Michael</a:t>
            </a:r>
            <a:r>
              <a:rPr lang="en-US" altLang="zh-CN" dirty="0">
                <a:solidFill>
                  <a:srgbClr val="60A0B0"/>
                </a:solidFill>
                <a:effectLst/>
              </a:rPr>
              <a:t>|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| 30| Andy|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| 19| Justin| </a:t>
            </a:r>
          </a:p>
          <a:p>
            <a:r>
              <a:rPr lang="en-US" altLang="zh-CN" dirty="0">
                <a:solidFill>
                  <a:srgbClr val="60A0B0"/>
                </a:solidFill>
                <a:effectLst/>
              </a:rPr>
              <a:t># +----+-------+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775A51-11EB-600C-811D-049FCF38F771}"/>
              </a:ext>
            </a:extLst>
          </p:cNvPr>
          <p:cNvSpPr txBox="1"/>
          <p:nvPr/>
        </p:nvSpPr>
        <p:spPr>
          <a:xfrm>
            <a:off x="5659394" y="5835127"/>
            <a:ext cx="783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https://spark.apache.org/docs/latest/sql-getting-started.html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ED580B7B-85AF-EC72-7816-933A9F626954}"/>
              </a:ext>
            </a:extLst>
          </p:cNvPr>
          <p:cNvSpPr txBox="1">
            <a:spLocks/>
          </p:cNvSpPr>
          <p:nvPr/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000"/>
              <a:t>Spark SQL API</a:t>
            </a:r>
            <a:endParaRPr lang="en-US" sz="4000" spc="-10" dirty="0"/>
          </a:p>
        </p:txBody>
      </p:sp>
    </p:spTree>
    <p:extLst>
      <p:ext uri="{BB962C8B-B14F-4D97-AF65-F5344CB8AC3E}">
        <p14:creationId xmlns:p14="http://schemas.microsoft.com/office/powerpoint/2010/main" val="249194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93" y="932636"/>
            <a:ext cx="9069976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Requirements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84908"/>
            <a:ext cx="4371975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 indent="-54800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Scalable</a:t>
            </a:r>
            <a:r>
              <a:rPr sz="2400" b="1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large</a:t>
            </a:r>
            <a:r>
              <a:rPr sz="24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clusters</a:t>
            </a:r>
            <a:endParaRPr sz="2400" dirty="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spcBef>
                <a:spcPts val="2325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spc="-20" dirty="0">
                <a:solidFill>
                  <a:srgbClr val="0C0F20"/>
                </a:solidFill>
                <a:latin typeface="Arial"/>
                <a:cs typeface="Arial"/>
              </a:rPr>
              <a:t>Second-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scale</a:t>
            </a:r>
            <a:r>
              <a:rPr sz="2400" b="1"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latencies</a:t>
            </a:r>
            <a:endParaRPr sz="2400" dirty="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spcBef>
                <a:spcPts val="2425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Simple</a:t>
            </a:r>
            <a:r>
              <a:rPr sz="2400" b="1" spc="-1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programming</a:t>
            </a:r>
            <a:r>
              <a:rPr sz="2400" spc="-10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model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B445-AD48-9C18-2F3A-0FCBB5103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1F69F6D-8B7C-5347-DB05-E0315DF22D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A172808-B352-B02B-43C1-242C69CA5BC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4DEB715-08CE-ADEB-3541-97BE5B5C803B}"/>
              </a:ext>
            </a:extLst>
          </p:cNvPr>
          <p:cNvSpPr txBox="1"/>
          <p:nvPr/>
        </p:nvSpPr>
        <p:spPr>
          <a:xfrm>
            <a:off x="645093" y="1795745"/>
            <a:ext cx="7765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 err="1">
                <a:solidFill>
                  <a:srgbClr val="0C0F20"/>
                </a:solidFill>
                <a:latin typeface="Arial"/>
                <a:cs typeface="Arial"/>
              </a:rPr>
              <a:t>DataFrame</a:t>
            </a:r>
            <a:r>
              <a:rPr lang="en-US" sz="2600" dirty="0">
                <a:solidFill>
                  <a:srgbClr val="0C0F20"/>
                </a:solidFill>
                <a:latin typeface="Arial"/>
                <a:cs typeface="Arial"/>
              </a:rPr>
              <a:t> Operations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3B2D69-3C3A-E3DF-46F5-51011DE9DA87}"/>
              </a:ext>
            </a:extLst>
          </p:cNvPr>
          <p:cNvSpPr txBox="1"/>
          <p:nvPr/>
        </p:nvSpPr>
        <p:spPr>
          <a:xfrm>
            <a:off x="1021495" y="2243230"/>
            <a:ext cx="61289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effectLst/>
              </a:rPr>
              <a:t>df.printSchema</a:t>
            </a:r>
            <a:r>
              <a:rPr lang="en-US" altLang="zh-CN" dirty="0">
                <a:effectLst/>
              </a:rPr>
              <a:t>()</a:t>
            </a:r>
            <a:r>
              <a:rPr lang="en-US" altLang="zh-CN" dirty="0"/>
              <a:t> </a:t>
            </a:r>
            <a:endParaRPr lang="en-US" altLang="zh-CN" i="1" dirty="0">
              <a:solidFill>
                <a:srgbClr val="60A0B0"/>
              </a:solidFill>
              <a:effectLst/>
            </a:endParaRP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root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|-- age: long (nullable = true)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|-- name: string (nullable = true) </a:t>
            </a:r>
          </a:p>
          <a:p>
            <a:endParaRPr lang="en-US" altLang="zh-CN" i="1" dirty="0">
              <a:solidFill>
                <a:srgbClr val="60A0B0"/>
              </a:solidFill>
            </a:endParaRPr>
          </a:p>
          <a:p>
            <a:r>
              <a:rPr lang="en-US" altLang="zh-CN" dirty="0" err="1">
                <a:effectLst/>
              </a:rPr>
              <a:t>df.select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"name"</a:t>
            </a:r>
            <a:r>
              <a:rPr lang="en-US" altLang="zh-CN" dirty="0">
                <a:effectLst/>
              </a:rPr>
              <a:t>).show()</a:t>
            </a:r>
            <a:r>
              <a:rPr lang="en-US" altLang="zh-CN" dirty="0"/>
              <a:t>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+-------+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| name|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+-------+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|Michael|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| Andy|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| Justin| </a:t>
            </a:r>
          </a:p>
          <a:p>
            <a:r>
              <a:rPr lang="en-US" altLang="zh-CN" sz="1800" i="1" dirty="0">
                <a:solidFill>
                  <a:srgbClr val="60A0B0"/>
                </a:solidFill>
                <a:effectLst/>
              </a:rPr>
              <a:t># +-------+</a:t>
            </a:r>
            <a:endParaRPr lang="zh-CN" altLang="en-US" sz="1800" dirty="0"/>
          </a:p>
          <a:p>
            <a:endParaRPr lang="en-US" altLang="zh-CN" dirty="0"/>
          </a:p>
          <a:p>
            <a:endParaRPr lang="en-US" altLang="zh-CN" i="1" dirty="0">
              <a:solidFill>
                <a:srgbClr val="60A0B0"/>
              </a:solidFill>
              <a:effectLst/>
            </a:endParaRPr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3C3D54-EE2A-C149-DA4E-923E28E9CEFE}"/>
              </a:ext>
            </a:extLst>
          </p:cNvPr>
          <p:cNvSpPr txBox="1"/>
          <p:nvPr/>
        </p:nvSpPr>
        <p:spPr>
          <a:xfrm>
            <a:off x="4892776" y="2152775"/>
            <a:ext cx="43871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effectLst/>
              </a:rPr>
              <a:t>df.select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 err="1">
                <a:effectLst/>
              </a:rPr>
              <a:t>df</a:t>
            </a:r>
            <a:r>
              <a:rPr lang="en-US" altLang="zh-CN" dirty="0">
                <a:effectLst/>
              </a:rPr>
              <a:t>[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'name'</a:t>
            </a:r>
            <a:r>
              <a:rPr lang="en-US" altLang="zh-CN" dirty="0">
                <a:effectLst/>
              </a:rPr>
              <a:t>],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df</a:t>
            </a:r>
            <a:r>
              <a:rPr lang="en-US" altLang="zh-CN" dirty="0">
                <a:effectLst/>
              </a:rPr>
              <a:t>[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'age'</a:t>
            </a:r>
            <a:r>
              <a:rPr lang="en-US" altLang="zh-CN" dirty="0">
                <a:effectLst/>
              </a:rPr>
              <a:t>]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+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A070"/>
                </a:solidFill>
                <a:effectLst/>
              </a:rPr>
              <a:t>1</a:t>
            </a:r>
            <a:r>
              <a:rPr lang="en-US" altLang="zh-CN" dirty="0">
                <a:effectLst/>
              </a:rPr>
              <a:t>).show()</a:t>
            </a:r>
            <a:r>
              <a:rPr lang="en-US" altLang="zh-CN" dirty="0"/>
              <a:t>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+-------+---------+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name|(age + 1)|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+-------+---------+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|Michael| null|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Andy| 31|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Justin| 20|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+-------+---------+ </a:t>
            </a:r>
          </a:p>
          <a:p>
            <a:endParaRPr lang="en-US" altLang="zh-CN" i="1" dirty="0">
              <a:solidFill>
                <a:srgbClr val="60A0B0"/>
              </a:solidFill>
            </a:endParaRPr>
          </a:p>
          <a:p>
            <a:r>
              <a:rPr lang="en-US" altLang="zh-CN" dirty="0" err="1">
                <a:effectLst/>
              </a:rPr>
              <a:t>df.</a:t>
            </a:r>
            <a:r>
              <a:rPr lang="en-US" altLang="zh-CN" dirty="0" err="1">
                <a:solidFill>
                  <a:srgbClr val="007020"/>
                </a:solidFill>
                <a:effectLst/>
              </a:rPr>
              <a:t>filter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 err="1">
                <a:effectLst/>
              </a:rPr>
              <a:t>df</a:t>
            </a:r>
            <a:r>
              <a:rPr lang="en-US" altLang="zh-CN" dirty="0">
                <a:effectLst/>
              </a:rPr>
              <a:t>[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'age'</a:t>
            </a:r>
            <a:r>
              <a:rPr lang="en-US" altLang="zh-CN" dirty="0">
                <a:effectLst/>
              </a:rPr>
              <a:t>]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&gt;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A070"/>
                </a:solidFill>
                <a:effectLst/>
              </a:rPr>
              <a:t>21</a:t>
            </a:r>
            <a:r>
              <a:rPr lang="en-US" altLang="zh-CN" dirty="0">
                <a:effectLst/>
              </a:rPr>
              <a:t>).show()</a:t>
            </a:r>
            <a:r>
              <a:rPr lang="en-US" altLang="zh-CN" dirty="0"/>
              <a:t>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+---+----+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age|name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+---+----+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30|Andy|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+---+----+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8541F4-696E-AD1B-86C2-2426B78F0240}"/>
              </a:ext>
            </a:extLst>
          </p:cNvPr>
          <p:cNvSpPr txBox="1"/>
          <p:nvPr/>
        </p:nvSpPr>
        <p:spPr>
          <a:xfrm>
            <a:off x="8587946" y="3103277"/>
            <a:ext cx="6128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effectLst/>
              </a:rPr>
              <a:t>df.groupBy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"age"</a:t>
            </a:r>
            <a:r>
              <a:rPr lang="en-US" altLang="zh-CN" dirty="0">
                <a:effectLst/>
              </a:rPr>
              <a:t>).count().show()</a:t>
            </a:r>
            <a:r>
              <a:rPr lang="en-US" altLang="zh-CN" dirty="0"/>
              <a:t>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age|count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19| 1|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|null| 1|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30| 1|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+----+-----+</a:t>
            </a:r>
            <a:endParaRPr lang="zh-CN" altLang="en-US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3C2C2ED7-DD34-9355-9896-7C2A08E313BA}"/>
              </a:ext>
            </a:extLst>
          </p:cNvPr>
          <p:cNvSpPr txBox="1">
            <a:spLocks/>
          </p:cNvSpPr>
          <p:nvPr/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000"/>
              <a:t>Spark SQL API</a:t>
            </a:r>
            <a:endParaRPr lang="en-US" sz="4000" spc="-10" dirty="0"/>
          </a:p>
        </p:txBody>
      </p:sp>
    </p:spTree>
    <p:extLst>
      <p:ext uri="{BB962C8B-B14F-4D97-AF65-F5344CB8AC3E}">
        <p14:creationId xmlns:p14="http://schemas.microsoft.com/office/powerpoint/2010/main" val="1440297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E561-313B-DBCE-6895-1E80692C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B9CA407-12C7-61F0-D1B2-640A661589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9A03E2A-FD93-5331-44FD-D33ADC7F0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How to Use Spark SQL?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D5BABC9-8AAE-6EC4-55EE-5D687AEB1D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613167-98B2-8762-BD27-9A688D53BFC3}"/>
              </a:ext>
            </a:extLst>
          </p:cNvPr>
          <p:cNvSpPr txBox="1"/>
          <p:nvPr/>
        </p:nvSpPr>
        <p:spPr>
          <a:xfrm>
            <a:off x="679064" y="2147316"/>
            <a:ext cx="9552331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Option 1: Use the API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457834" algn="l"/>
              </a:tabLst>
            </a:pPr>
            <a:endParaRPr lang="en-US" sz="2600" dirty="0">
              <a:solidFill>
                <a:srgbClr val="0C0F20"/>
              </a:solidFill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latin typeface="Arial"/>
                <a:cs typeface="Arial"/>
              </a:rPr>
              <a:t>Option 2: Integration with SQL-like command strings</a:t>
            </a:r>
          </a:p>
        </p:txBody>
      </p:sp>
    </p:spTree>
    <p:extLst>
      <p:ext uri="{BB962C8B-B14F-4D97-AF65-F5344CB8AC3E}">
        <p14:creationId xmlns:p14="http://schemas.microsoft.com/office/powerpoint/2010/main" val="246519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90F7E-7F45-494C-2749-ABE192C1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20FA240-041B-B2F2-3EA0-23009AAD52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677D71-2FCA-99F3-BE7F-AC2AF2F6B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5984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dirty="0">
                <a:latin typeface="Arial"/>
                <a:cs typeface="Arial"/>
              </a:rPr>
              <a:t>Integration with SQL-like command strings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C27FCA2-9EA0-A806-4D21-1E379176F5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3D934D-58AD-2D5E-D7A6-38F9C7E989C5}"/>
              </a:ext>
            </a:extLst>
          </p:cNvPr>
          <p:cNvSpPr txBox="1"/>
          <p:nvPr/>
        </p:nvSpPr>
        <p:spPr>
          <a:xfrm>
            <a:off x="5659394" y="5835127"/>
            <a:ext cx="783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https://spark.apache.org/docs/latest/sql-getting-started.html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4EDA4A-2444-A3B4-441D-B87DC8C55238}"/>
              </a:ext>
            </a:extLst>
          </p:cNvPr>
          <p:cNvSpPr txBox="1"/>
          <p:nvPr/>
        </p:nvSpPr>
        <p:spPr>
          <a:xfrm>
            <a:off x="1101480" y="2603473"/>
            <a:ext cx="67791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effectLst/>
              </a:rPr>
              <a:t>df.createOrReplaceTempView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"people"</a:t>
            </a:r>
            <a:r>
              <a:rPr lang="en-US" altLang="zh-CN" dirty="0">
                <a:effectLst/>
              </a:rPr>
              <a:t>)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 err="1">
                <a:effectLst/>
              </a:rPr>
              <a:t>sqlDF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=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spark.sql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"SELECT * FROM people"</a:t>
            </a:r>
            <a:r>
              <a:rPr lang="en-US" altLang="zh-CN" dirty="0">
                <a:effectLst/>
              </a:rPr>
              <a:t>)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 err="1">
                <a:effectLst/>
              </a:rPr>
              <a:t>sqlDF.show</a:t>
            </a:r>
            <a:r>
              <a:rPr lang="en-US" altLang="zh-CN" dirty="0">
                <a:effectLst/>
              </a:rPr>
              <a:t>()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age| name|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null|Michael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30| Andy|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19| Justin|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677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2126E-8189-B019-CDB4-EF3A0F1E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521A7AD-318C-6EDB-F198-54621DEE37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0C5DED3-AA99-4A5E-1350-2A8AF9D39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5984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dirty="0">
                <a:latin typeface="Arial"/>
                <a:cs typeface="Arial"/>
              </a:rPr>
              <a:t>Integration with SQL-like command strings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1D5A0DF-1D5A-481B-B548-FDB0613B3D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4E8A10-382D-3B2E-9081-464ED8BB5C6E}"/>
              </a:ext>
            </a:extLst>
          </p:cNvPr>
          <p:cNvSpPr txBox="1"/>
          <p:nvPr/>
        </p:nvSpPr>
        <p:spPr>
          <a:xfrm>
            <a:off x="5659394" y="5835127"/>
            <a:ext cx="783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https://spark.apache.org/docs/latest/sql-getting-started.html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B0D5F6-9AFC-E570-1D6F-F0A2ED96912F}"/>
              </a:ext>
            </a:extLst>
          </p:cNvPr>
          <p:cNvSpPr txBox="1"/>
          <p:nvPr/>
        </p:nvSpPr>
        <p:spPr>
          <a:xfrm>
            <a:off x="1101480" y="2603473"/>
            <a:ext cx="67791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effectLst/>
              </a:rPr>
              <a:t>df.createOrReplaceTempView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"people"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)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 err="1">
                <a:effectLst/>
              </a:rPr>
              <a:t>sqlDF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666666"/>
                </a:solidFill>
                <a:effectLst/>
              </a:rPr>
              <a:t>=</a:t>
            </a:r>
            <a:r>
              <a:rPr lang="en-US" altLang="zh-CN" dirty="0"/>
              <a:t> </a:t>
            </a:r>
            <a:r>
              <a:rPr lang="en-US" altLang="zh-CN" dirty="0" err="1">
                <a:effectLst/>
              </a:rPr>
              <a:t>spark.sql</a:t>
            </a:r>
            <a:r>
              <a:rPr lang="en-US" altLang="zh-CN" dirty="0">
                <a:effectLst/>
              </a:rPr>
              <a:t>(</a:t>
            </a:r>
            <a:r>
              <a:rPr lang="en-US" altLang="zh-CN" dirty="0">
                <a:solidFill>
                  <a:srgbClr val="4070A0"/>
                </a:solidFill>
                <a:effectLst/>
              </a:rPr>
              <a:t>"SELECT * FROM people"</a:t>
            </a:r>
            <a:r>
              <a:rPr lang="en-US" altLang="zh-CN" dirty="0">
                <a:effectLst/>
              </a:rPr>
              <a:t>)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 err="1">
                <a:effectLst/>
              </a:rPr>
              <a:t>sqlDF.show</a:t>
            </a:r>
            <a:r>
              <a:rPr lang="en-US" altLang="zh-CN" dirty="0">
                <a:effectLst/>
              </a:rPr>
              <a:t>()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age| name|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</a:t>
            </a:r>
            <a:r>
              <a:rPr lang="en-US" altLang="zh-CN" i="1" dirty="0" err="1">
                <a:solidFill>
                  <a:srgbClr val="60A0B0"/>
                </a:solidFill>
                <a:effectLst/>
              </a:rPr>
              <a:t>null|Michael</a:t>
            </a:r>
            <a:r>
              <a:rPr lang="en-US" altLang="zh-CN" i="1" dirty="0">
                <a:solidFill>
                  <a:srgbClr val="60A0B0"/>
                </a:solidFill>
                <a:effectLst/>
              </a:rPr>
              <a:t>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30| Andy|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| 19| Justin| </a:t>
            </a:r>
          </a:p>
          <a:p>
            <a:r>
              <a:rPr lang="en-US" altLang="zh-CN" i="1" dirty="0">
                <a:solidFill>
                  <a:srgbClr val="60A0B0"/>
                </a:solidFill>
                <a:effectLst/>
              </a:rPr>
              <a:t># +----+-------+</a:t>
            </a:r>
            <a:endParaRPr lang="zh-CN" altLang="en-US" dirty="0"/>
          </a:p>
        </p:txBody>
      </p:sp>
      <p:sp>
        <p:nvSpPr>
          <p:cNvPr id="6" name="剪去对角的矩形 5">
            <a:extLst>
              <a:ext uri="{FF2B5EF4-FFF2-40B4-BE49-F238E27FC236}">
                <a16:creationId xmlns:a16="http://schemas.microsoft.com/office/drawing/2014/main" id="{9422475A-97A5-64EA-512D-98E35A208E5A}"/>
              </a:ext>
            </a:extLst>
          </p:cNvPr>
          <p:cNvSpPr/>
          <p:nvPr/>
        </p:nvSpPr>
        <p:spPr>
          <a:xfrm>
            <a:off x="5997456" y="2560250"/>
            <a:ext cx="3435178" cy="286676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FCAFE5-AE50-FF77-C560-B32ED0CC9E13}"/>
              </a:ext>
            </a:extLst>
          </p:cNvPr>
          <p:cNvSpPr txBox="1"/>
          <p:nvPr/>
        </p:nvSpPr>
        <p:spPr>
          <a:xfrm>
            <a:off x="6063050" y="26262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SQL Code</a:t>
            </a:r>
            <a:endParaRPr kumimoji="1" lang="zh-CN" altLang="en-US" sz="24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B78C88-E46B-5E9E-B6C8-14C8C2ACE32D}"/>
              </a:ext>
            </a:extLst>
          </p:cNvPr>
          <p:cNvSpPr txBox="1"/>
          <p:nvPr/>
        </p:nvSpPr>
        <p:spPr>
          <a:xfrm>
            <a:off x="6063050" y="3594469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en-US" altLang="zh-CN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people;</a:t>
            </a:r>
            <a:endParaRPr lang="zh-CN" altLang="en-US" dirty="0"/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7C6956AA-7D52-DC9F-CEC5-F9D626A693F1}"/>
              </a:ext>
            </a:extLst>
          </p:cNvPr>
          <p:cNvCxnSpPr>
            <a:cxnSpLocks/>
          </p:cNvCxnSpPr>
          <p:nvPr/>
        </p:nvCxnSpPr>
        <p:spPr>
          <a:xfrm flipV="1">
            <a:off x="8470994" y="3898678"/>
            <a:ext cx="0" cy="360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66FB56A-EC5B-72D8-334C-81925AA3E870}"/>
              </a:ext>
            </a:extLst>
          </p:cNvPr>
          <p:cNvSpPr txBox="1"/>
          <p:nvPr/>
        </p:nvSpPr>
        <p:spPr>
          <a:xfrm>
            <a:off x="7717852" y="4193757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Table name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B899BA-98E8-E577-E0EF-FD0323D1531F}"/>
              </a:ext>
            </a:extLst>
          </p:cNvPr>
          <p:cNvSpPr txBox="1"/>
          <p:nvPr/>
        </p:nvSpPr>
        <p:spPr>
          <a:xfrm>
            <a:off x="6476656" y="4882821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Command</a:t>
            </a:r>
            <a:endParaRPr kumimoji="1" lang="zh-CN" altLang="en-US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BC1A2C3-C9C7-E513-0EA8-57BCFD6DB3FE}"/>
              </a:ext>
            </a:extLst>
          </p:cNvPr>
          <p:cNvCxnSpPr>
            <a:cxnSpLocks/>
          </p:cNvCxnSpPr>
          <p:nvPr/>
        </p:nvCxnSpPr>
        <p:spPr>
          <a:xfrm flipH="1" flipV="1">
            <a:off x="6596073" y="3963801"/>
            <a:ext cx="341974" cy="968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DD0FAAEB-484E-BF82-4977-6F9C35D125FB}"/>
              </a:ext>
            </a:extLst>
          </p:cNvPr>
          <p:cNvCxnSpPr>
            <a:cxnSpLocks/>
          </p:cNvCxnSpPr>
          <p:nvPr/>
        </p:nvCxnSpPr>
        <p:spPr>
          <a:xfrm flipV="1">
            <a:off x="7206050" y="3912412"/>
            <a:ext cx="328651" cy="1037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258BD92-88E5-8EA4-32B5-9DFB80A3F6F8}"/>
              </a:ext>
            </a:extLst>
          </p:cNvPr>
          <p:cNvSpPr txBox="1"/>
          <p:nvPr/>
        </p:nvSpPr>
        <p:spPr>
          <a:xfrm>
            <a:off x="6412732" y="3058474"/>
            <a:ext cx="2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Expected data</a:t>
            </a:r>
            <a:endParaRPr kumimoji="1" lang="zh-CN" altLang="en-US" dirty="0"/>
          </a:p>
        </p:txBody>
      </p: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1A237905-D4A3-A4DB-FF3B-485499CF280A}"/>
              </a:ext>
            </a:extLst>
          </p:cNvPr>
          <p:cNvCxnSpPr>
            <a:cxnSpLocks/>
          </p:cNvCxnSpPr>
          <p:nvPr/>
        </p:nvCxnSpPr>
        <p:spPr>
          <a:xfrm>
            <a:off x="7082482" y="3364513"/>
            <a:ext cx="0" cy="229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24E35305-B154-C3DB-BACB-8A55FA2C9204}"/>
              </a:ext>
            </a:extLst>
          </p:cNvPr>
          <p:cNvSpPr/>
          <p:nvPr/>
        </p:nvSpPr>
        <p:spPr>
          <a:xfrm>
            <a:off x="9542440" y="3087916"/>
            <a:ext cx="1470895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people</a:t>
            </a:r>
            <a:endParaRPr kumimoji="1" lang="zh-CN" altLang="en-US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9E2B770-F272-E64B-CB5D-0B043AE97BFC}"/>
              </a:ext>
            </a:extLst>
          </p:cNvPr>
          <p:cNvSpPr/>
          <p:nvPr/>
        </p:nvSpPr>
        <p:spPr>
          <a:xfrm>
            <a:off x="9535777" y="3502326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CID</a:t>
            </a:r>
            <a:endParaRPr kumimoji="1" lang="zh-CN" altLang="en-US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D7EF88-9795-8FA1-C5E4-E0CFC3284737}"/>
              </a:ext>
            </a:extLst>
          </p:cNvPr>
          <p:cNvSpPr/>
          <p:nvPr/>
        </p:nvSpPr>
        <p:spPr>
          <a:xfrm>
            <a:off x="10139094" y="3504624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</a:t>
            </a:r>
            <a:endParaRPr kumimoji="1" lang="zh-CN" altLang="en-US" b="1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F080FA-B5FC-F7E1-B28C-2D521409FC65}"/>
              </a:ext>
            </a:extLst>
          </p:cNvPr>
          <p:cNvSpPr/>
          <p:nvPr/>
        </p:nvSpPr>
        <p:spPr>
          <a:xfrm>
            <a:off x="11109098" y="3502326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Age</a:t>
            </a:r>
            <a:endParaRPr kumimoji="1" lang="zh-CN" altLang="en-US" b="1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B5A90D8-7700-4A53-4619-3AF1D3B90FA4}"/>
              </a:ext>
            </a:extLst>
          </p:cNvPr>
          <p:cNvSpPr/>
          <p:nvPr/>
        </p:nvSpPr>
        <p:spPr>
          <a:xfrm>
            <a:off x="9542440" y="3888845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endParaRPr kumimoji="1"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A8596AB-2029-879E-9C94-5E7E636962BE}"/>
              </a:ext>
            </a:extLst>
          </p:cNvPr>
          <p:cNvSpPr/>
          <p:nvPr/>
        </p:nvSpPr>
        <p:spPr>
          <a:xfrm>
            <a:off x="10145757" y="3891143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Eric</a:t>
            </a:r>
            <a:endParaRPr kumimoji="1"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2754595-DBED-9326-6397-0F3A520FD27C}"/>
              </a:ext>
            </a:extLst>
          </p:cNvPr>
          <p:cNvSpPr/>
          <p:nvPr/>
        </p:nvSpPr>
        <p:spPr>
          <a:xfrm>
            <a:off x="11115761" y="3888845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</a:t>
            </a:r>
            <a:endParaRPr kumimoji="1"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8418A2-2E4B-17BC-EA41-C21753129221}"/>
              </a:ext>
            </a:extLst>
          </p:cNvPr>
          <p:cNvSpPr/>
          <p:nvPr/>
        </p:nvSpPr>
        <p:spPr>
          <a:xfrm>
            <a:off x="9542440" y="4277662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1"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15CFF5-7C36-6020-27CA-1C3F8477AF32}"/>
              </a:ext>
            </a:extLst>
          </p:cNvPr>
          <p:cNvSpPr/>
          <p:nvPr/>
        </p:nvSpPr>
        <p:spPr>
          <a:xfrm>
            <a:off x="10145757" y="4279960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John</a:t>
            </a:r>
            <a:endParaRPr kumimoji="1"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57404C5-091D-84B4-2E63-3353B5932E4E}"/>
              </a:ext>
            </a:extLst>
          </p:cNvPr>
          <p:cNvSpPr/>
          <p:nvPr/>
        </p:nvSpPr>
        <p:spPr>
          <a:xfrm>
            <a:off x="11115761" y="427766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endParaRPr kumimoji="1"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BCA7A10-E830-F5FF-302C-794F4C8B9611}"/>
              </a:ext>
            </a:extLst>
          </p:cNvPr>
          <p:cNvSpPr/>
          <p:nvPr/>
        </p:nvSpPr>
        <p:spPr>
          <a:xfrm>
            <a:off x="9542440" y="4665384"/>
            <a:ext cx="603317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1"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C4DB81E-37D8-57D0-AA70-D1B2A2C44495}"/>
              </a:ext>
            </a:extLst>
          </p:cNvPr>
          <p:cNvSpPr/>
          <p:nvPr/>
        </p:nvSpPr>
        <p:spPr>
          <a:xfrm>
            <a:off x="10145757" y="4667682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Gary</a:t>
            </a:r>
            <a:endParaRPr kumimoji="1"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633F239-A987-1092-A810-B9C9CC66DB93}"/>
              </a:ext>
            </a:extLst>
          </p:cNvPr>
          <p:cNvSpPr/>
          <p:nvPr/>
        </p:nvSpPr>
        <p:spPr>
          <a:xfrm>
            <a:off x="11115761" y="4665384"/>
            <a:ext cx="973096" cy="395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45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CB2E48-889D-75AD-F37C-73550AD199D9}"/>
              </a:ext>
            </a:extLst>
          </p:cNvPr>
          <p:cNvSpPr txBox="1"/>
          <p:nvPr/>
        </p:nvSpPr>
        <p:spPr>
          <a:xfrm>
            <a:off x="600258" y="2088623"/>
            <a:ext cx="954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/>
              </a:rPr>
              <a:t>Note: Before operations, register the </a:t>
            </a:r>
            <a:r>
              <a:rPr lang="en-US" altLang="zh-CN" dirty="0" err="1">
                <a:solidFill>
                  <a:srgbClr val="FF0000"/>
                </a:solidFill>
                <a:effectLst/>
              </a:rPr>
              <a:t>DataFrame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 as a SQL temporary view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23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B6500-AF82-DD56-680B-CBCB9BAD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7B3745C-14F4-BB48-4911-B6016B25E0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3C97EA7-6301-A2EF-8439-D4FE4B252D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Real World Problems as Examples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3998408-2E0A-DF64-D2AA-A79B95515D5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03C5FFE-2173-A00D-EE93-EC4CE84AD466}"/>
              </a:ext>
            </a:extLst>
          </p:cNvPr>
          <p:cNvSpPr txBox="1"/>
          <p:nvPr/>
        </p:nvSpPr>
        <p:spPr>
          <a:xfrm>
            <a:off x="679064" y="2147316"/>
            <a:ext cx="955233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600" dirty="0">
                <a:latin typeface="Arial"/>
                <a:cs typeface="Arial"/>
              </a:rPr>
              <a:t>NBA shot log analysis </a:t>
            </a:r>
          </a:p>
        </p:txBody>
      </p:sp>
    </p:spTree>
    <p:extLst>
      <p:ext uri="{BB962C8B-B14F-4D97-AF65-F5344CB8AC3E}">
        <p14:creationId xmlns:p14="http://schemas.microsoft.com/office/powerpoint/2010/main" val="2317443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1FD06-630D-4772-AA75-97462D1B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D1997A2-32D0-D4B9-AFB0-5A63D48628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FD27314-2C10-DF58-782A-3BF7C2F01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38E8960-7FE7-ED0F-9069-73695CAACC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CDAED5-52C4-31E9-4C35-CCA6F9653657}"/>
              </a:ext>
            </a:extLst>
          </p:cNvPr>
          <p:cNvSpPr txBox="1"/>
          <p:nvPr/>
        </p:nvSpPr>
        <p:spPr>
          <a:xfrm>
            <a:off x="5334000" y="5835127"/>
            <a:ext cx="722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https://www.kaggle.com/datasets/dansbecker/nba-shot-logs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588C43-DC0B-2E30-75BB-F6F82BFA75BE}"/>
              </a:ext>
            </a:extLst>
          </p:cNvPr>
          <p:cNvSpPr txBox="1"/>
          <p:nvPr/>
        </p:nvSpPr>
        <p:spPr>
          <a:xfrm>
            <a:off x="399393" y="1857108"/>
            <a:ext cx="1039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Raw data is a csv file, each log has 21 properties.</a:t>
            </a: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57329CD2-34DE-E9D5-D59D-56376CBD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4" y="2193630"/>
            <a:ext cx="7772400" cy="3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6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26738-83FF-3D9A-414A-7816CC9A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E6A4BDB-4E8D-1D4A-E51F-4A3A88FD35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28FFDA1-1787-D77C-F569-987B1C856B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8DBD804-1803-4CC9-9A31-77F406E687F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D1DE29-8904-5E16-DA94-BE23EE66233D}"/>
              </a:ext>
            </a:extLst>
          </p:cNvPr>
          <p:cNvSpPr txBox="1"/>
          <p:nvPr/>
        </p:nvSpPr>
        <p:spPr>
          <a:xfrm>
            <a:off x="5334000" y="5835127"/>
            <a:ext cx="722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https://www.kaggle.com/datasets/dansbecker/nba-shot-logs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489CD3-F601-4C39-3D9E-EF215D18D398}"/>
              </a:ext>
            </a:extLst>
          </p:cNvPr>
          <p:cNvSpPr txBox="1"/>
          <p:nvPr/>
        </p:nvSpPr>
        <p:spPr>
          <a:xfrm>
            <a:off x="536028" y="1874906"/>
            <a:ext cx="1039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 each pair of the players (A, B), we define the fear sore of A when facing B is the miss</a:t>
            </a:r>
          </a:p>
          <a:p>
            <a:r>
              <a:rPr kumimoji="1" lang="en-US" altLang="zh-CN" dirty="0"/>
              <a:t>rate, such that B is closet defender when A is shooting. Based on the fear sore, for each</a:t>
            </a:r>
          </a:p>
          <a:p>
            <a:r>
              <a:rPr kumimoji="1" lang="en-US" altLang="zh-CN" dirty="0"/>
              <a:t>player, please find out who is his ”most unwanted defender”. </a:t>
            </a:r>
          </a:p>
        </p:txBody>
      </p:sp>
    </p:spTree>
    <p:extLst>
      <p:ext uri="{BB962C8B-B14F-4D97-AF65-F5344CB8AC3E}">
        <p14:creationId xmlns:p14="http://schemas.microsoft.com/office/powerpoint/2010/main" val="465739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ED6D2-B035-9DB2-0C6B-8F8A3F10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773DB3E-EB3F-C6FF-603A-D0F9995D2E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E14B898-923B-E542-3696-7CFA5D2B8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41EEDB2-8ED3-D278-BC79-C9512D58B6B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FE3326-00B2-9023-B6F0-DADAE86B12A8}"/>
              </a:ext>
            </a:extLst>
          </p:cNvPr>
          <p:cNvSpPr txBox="1"/>
          <p:nvPr/>
        </p:nvSpPr>
        <p:spPr>
          <a:xfrm>
            <a:off x="5334000" y="5835127"/>
            <a:ext cx="722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https://www.kaggle.com/datasets/dansbecker/nba-shot-logs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703624-1F42-0DF4-A620-E619408EA40F}"/>
              </a:ext>
            </a:extLst>
          </p:cNvPr>
          <p:cNvSpPr txBox="1"/>
          <p:nvPr/>
        </p:nvSpPr>
        <p:spPr>
          <a:xfrm>
            <a:off x="536028" y="1874906"/>
            <a:ext cx="1039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 each pair of the players (A, B), we define the fear sore of A when facing B is the miss</a:t>
            </a:r>
          </a:p>
          <a:p>
            <a:r>
              <a:rPr kumimoji="1" lang="en-US" altLang="zh-CN" dirty="0"/>
              <a:t>rate, such that B is closet defender when A is shooting. Based on the fear sore, for each</a:t>
            </a:r>
          </a:p>
          <a:p>
            <a:r>
              <a:rPr kumimoji="1" lang="en-US" altLang="zh-CN" dirty="0"/>
              <a:t>player, please find out who is his ”most unwanted defender”.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813EA0-83D7-CE7D-D775-5770DD51E0E3}"/>
              </a:ext>
            </a:extLst>
          </p:cNvPr>
          <p:cNvSpPr txBox="1"/>
          <p:nvPr/>
        </p:nvSpPr>
        <p:spPr>
          <a:xfrm>
            <a:off x="4877721" y="3251482"/>
            <a:ext cx="29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Highest miss rate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78BAE3-8660-7719-5AB1-696720D59516}"/>
              </a:ext>
            </a:extLst>
          </p:cNvPr>
          <p:cNvSpPr/>
          <p:nvPr/>
        </p:nvSpPr>
        <p:spPr>
          <a:xfrm>
            <a:off x="3915103" y="2482853"/>
            <a:ext cx="2801007" cy="333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6F68B82-A588-269E-DC2B-34A115BA834C}"/>
              </a:ext>
            </a:extLst>
          </p:cNvPr>
          <p:cNvCxnSpPr>
            <a:stCxn id="6" idx="2"/>
          </p:cNvCxnSpPr>
          <p:nvPr/>
        </p:nvCxnSpPr>
        <p:spPr>
          <a:xfrm>
            <a:off x="5315607" y="2816034"/>
            <a:ext cx="643759" cy="467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60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C368-C4BD-3E7D-4413-995D6CCD6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2B63700-FB1C-8851-2270-03F758A513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DFA50CF-49BF-25E2-83E8-EE3DE670C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47CA80F-6ECE-2D2E-669E-8384411C00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9410C9-E1A9-1A48-1300-1C9E31C11933}"/>
              </a:ext>
            </a:extLst>
          </p:cNvPr>
          <p:cNvSpPr txBox="1"/>
          <p:nvPr/>
        </p:nvSpPr>
        <p:spPr>
          <a:xfrm>
            <a:off x="536028" y="1874906"/>
            <a:ext cx="1039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 each pair of the players (A, B), we define the fear sore of A when facing B is the miss</a:t>
            </a:r>
          </a:p>
          <a:p>
            <a:r>
              <a:rPr kumimoji="1" lang="en-US" altLang="zh-CN" dirty="0"/>
              <a:t>rate, such that B is closet defender when A is shooting. Based on the fear sore, for each</a:t>
            </a:r>
          </a:p>
          <a:p>
            <a:r>
              <a:rPr kumimoji="1" lang="en-US" altLang="zh-CN" dirty="0"/>
              <a:t>player, please find out who is his ”most unwanted defender”.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D9AECA-761B-1606-9926-C15BBF985772}"/>
              </a:ext>
            </a:extLst>
          </p:cNvPr>
          <p:cNvSpPr txBox="1"/>
          <p:nvPr/>
        </p:nvSpPr>
        <p:spPr>
          <a:xfrm>
            <a:off x="7221528" y="2622469"/>
            <a:ext cx="29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Highest miss rate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FFE6B3-94DE-DA0A-3EBE-B97A12032861}"/>
              </a:ext>
            </a:extLst>
          </p:cNvPr>
          <p:cNvSpPr/>
          <p:nvPr/>
        </p:nvSpPr>
        <p:spPr>
          <a:xfrm>
            <a:off x="3915103" y="2482853"/>
            <a:ext cx="2801007" cy="333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93B4E2FE-CF2F-E248-C240-E6E5407E64B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716110" y="2661426"/>
            <a:ext cx="505418" cy="145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70F826F-7CBB-008E-8676-254E11738393}"/>
              </a:ext>
            </a:extLst>
          </p:cNvPr>
          <p:cNvSpPr txBox="1"/>
          <p:nvPr/>
        </p:nvSpPr>
        <p:spPr>
          <a:xfrm>
            <a:off x="536028" y="3406183"/>
            <a:ext cx="593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What info does the csv file has?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7CD102-A5D0-E696-ADE2-06F74FB75D6F}"/>
              </a:ext>
            </a:extLst>
          </p:cNvPr>
          <p:cNvSpPr txBox="1"/>
          <p:nvPr/>
        </p:nvSpPr>
        <p:spPr>
          <a:xfrm>
            <a:off x="619336" y="3775515"/>
            <a:ext cx="2826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GAME_ID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MATCHUP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FINAL_MARGIN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SHOT_NUMBER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GAME_CLOCK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3AE797-AF19-B436-970D-FE372C3CE5A7}"/>
              </a:ext>
            </a:extLst>
          </p:cNvPr>
          <p:cNvSpPr txBox="1"/>
          <p:nvPr/>
        </p:nvSpPr>
        <p:spPr>
          <a:xfrm>
            <a:off x="3094522" y="3775515"/>
            <a:ext cx="4514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SHOT_CLOCK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DRIBBLES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TOUCH_TIME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SHOT_DIST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PTS_TYPE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SHOT_RESULT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CLOSEST_DEFENDER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CLOSEST_DEFENDER_PLAYER_ID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0106BAA-D748-30CA-72EE-14F9C43DC385}"/>
              </a:ext>
            </a:extLst>
          </p:cNvPr>
          <p:cNvSpPr txBox="1"/>
          <p:nvPr/>
        </p:nvSpPr>
        <p:spPr>
          <a:xfrm>
            <a:off x="7491556" y="3746920"/>
            <a:ext cx="4514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CLOSE_DEF_DIST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player_name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player_id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15548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9AB4-27E1-6A04-E6C5-5A6A8A6FA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4BD31F9-58AF-A5B8-031B-3CD723F538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9DD1BC3-B1EE-109C-AE45-5AAA2395F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CE7B8E-F2F9-82BA-274E-7D4E8FF2282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54C904-6728-FB69-4C0E-87D51422AF48}"/>
              </a:ext>
            </a:extLst>
          </p:cNvPr>
          <p:cNvSpPr txBox="1"/>
          <p:nvPr/>
        </p:nvSpPr>
        <p:spPr>
          <a:xfrm>
            <a:off x="536028" y="1874906"/>
            <a:ext cx="1039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 each pair of the players (A, B), we define the fear sore of A when facing B is the miss</a:t>
            </a:r>
          </a:p>
          <a:p>
            <a:r>
              <a:rPr kumimoji="1" lang="en-US" altLang="zh-CN" dirty="0"/>
              <a:t>rate, such that B is closet defender when A is shooting. Based on the fear sore, for each</a:t>
            </a:r>
          </a:p>
          <a:p>
            <a:r>
              <a:rPr kumimoji="1" lang="en-US" altLang="zh-CN" dirty="0"/>
              <a:t>player, please find out who is his ”most unwanted defender”.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604682-5C28-5EF4-4D83-14ED9CE2A2C9}"/>
              </a:ext>
            </a:extLst>
          </p:cNvPr>
          <p:cNvSpPr txBox="1"/>
          <p:nvPr/>
        </p:nvSpPr>
        <p:spPr>
          <a:xfrm>
            <a:off x="7221528" y="2622469"/>
            <a:ext cx="29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Highest </a:t>
            </a:r>
            <a:r>
              <a:rPr kumimoji="1" lang="en-US" altLang="zh-CN" dirty="0">
                <a:solidFill>
                  <a:srgbClr val="FF0000"/>
                </a:solidFill>
              </a:rPr>
              <a:t>miss rate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74B67F-7E15-C45F-58FF-938CDCF8E1CA}"/>
              </a:ext>
            </a:extLst>
          </p:cNvPr>
          <p:cNvSpPr/>
          <p:nvPr/>
        </p:nvSpPr>
        <p:spPr>
          <a:xfrm>
            <a:off x="3915103" y="2482853"/>
            <a:ext cx="2801007" cy="333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8FCA0F2-A172-906A-4A3B-9C2CC17BCD5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716110" y="2661426"/>
            <a:ext cx="505418" cy="145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7DC3271-6D76-5F7B-0C05-E756B2B5983B}"/>
              </a:ext>
            </a:extLst>
          </p:cNvPr>
          <p:cNvSpPr txBox="1"/>
          <p:nvPr/>
        </p:nvSpPr>
        <p:spPr>
          <a:xfrm>
            <a:off x="536028" y="3406183"/>
            <a:ext cx="593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What info do we need?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D2956D-D812-B380-03E7-4772C27000FD}"/>
              </a:ext>
            </a:extLst>
          </p:cNvPr>
          <p:cNvSpPr txBox="1"/>
          <p:nvPr/>
        </p:nvSpPr>
        <p:spPr>
          <a:xfrm>
            <a:off x="619336" y="3775515"/>
            <a:ext cx="2826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GAME_ID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MATCHUP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FINAL_MARGIN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SHOT_NUMBER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GAME_CLOCK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988029-4307-8357-635A-2A0348869CFD}"/>
              </a:ext>
            </a:extLst>
          </p:cNvPr>
          <p:cNvSpPr txBox="1"/>
          <p:nvPr/>
        </p:nvSpPr>
        <p:spPr>
          <a:xfrm>
            <a:off x="3094522" y="3775515"/>
            <a:ext cx="4514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SHOT_CLOCK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DRIBBLES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TOUCH_TIME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SHOT_DIST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PTS_TYPE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SHOT_RESULT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CLOSEST_DEFENDER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CLOSEST_DEFENDER_PLAYER_ID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A120D7-BDDE-8EA2-7CB6-C786D472E202}"/>
              </a:ext>
            </a:extLst>
          </p:cNvPr>
          <p:cNvSpPr txBox="1"/>
          <p:nvPr/>
        </p:nvSpPr>
        <p:spPr>
          <a:xfrm>
            <a:off x="7491556" y="3746920"/>
            <a:ext cx="4514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CLOSE_DEF_DIST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FGM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player_name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>
                <a:solidFill>
                  <a:schemeClr val="bg1">
                    <a:lumMod val="75000"/>
                  </a:schemeClr>
                </a:solidFill>
              </a:rPr>
              <a:t>player_id</a:t>
            </a:r>
            <a:endParaRPr kumimoji="1"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4C0D28-72A9-A517-1BD7-4922E010297E}"/>
              </a:ext>
            </a:extLst>
          </p:cNvPr>
          <p:cNvSpPr txBox="1"/>
          <p:nvPr/>
        </p:nvSpPr>
        <p:spPr>
          <a:xfrm>
            <a:off x="6716110" y="3078064"/>
            <a:ext cx="553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 each pair:</a:t>
            </a:r>
            <a:r>
              <a:rPr kumimoji="1" lang="en-US" altLang="zh-CN" dirty="0">
                <a:solidFill>
                  <a:srgbClr val="FF0000"/>
                </a:solidFill>
              </a:rPr>
              <a:t> missed shots / total number of shots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4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2F306-3CAC-3F90-3361-2185CA34E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A89867F-20FD-CB64-DCF7-191072FC33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A55DE56-82D1-7481-197F-297D5E6427A8}"/>
              </a:ext>
            </a:extLst>
          </p:cNvPr>
          <p:cNvSpPr txBox="1"/>
          <p:nvPr/>
        </p:nvSpPr>
        <p:spPr>
          <a:xfrm>
            <a:off x="679064" y="1984755"/>
            <a:ext cx="9453245" cy="247904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3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Any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company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who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wants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to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process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live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streaming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data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has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this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problem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2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effort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implement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any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new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function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15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5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number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bugs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solve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2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8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22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headache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15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404041"/>
                </a:solidFill>
                <a:latin typeface="Arial"/>
                <a:cs typeface="Arial"/>
              </a:rPr>
              <a:t>Two</a:t>
            </a:r>
            <a:r>
              <a:rPr sz="2200" spc="-1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1"/>
                </a:solidFill>
                <a:latin typeface="Arial"/>
                <a:cs typeface="Arial"/>
              </a:rPr>
              <a:t>processing</a:t>
            </a:r>
            <a:r>
              <a:rPr sz="2200" spc="-1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1"/>
                </a:solidFill>
                <a:latin typeface="Arial"/>
                <a:cs typeface="Arial"/>
              </a:rPr>
              <a:t>stacks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184B8FE-9968-A821-47A6-1CC35C940119}"/>
              </a:ext>
            </a:extLst>
          </p:cNvPr>
          <p:cNvSpPr txBox="1"/>
          <p:nvPr/>
        </p:nvSpPr>
        <p:spPr>
          <a:xfrm>
            <a:off x="5219360" y="3504692"/>
            <a:ext cx="591312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Custom-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built</a:t>
            </a:r>
            <a:r>
              <a:rPr sz="18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distributed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stream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processing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489584" indent="-187960">
              <a:lnSpc>
                <a:spcPts val="2125"/>
              </a:lnSpc>
              <a:buChar char="•"/>
              <a:tabLst>
                <a:tab pos="489584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1000s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complex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metrics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millions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videos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sessions</a:t>
            </a:r>
            <a:endParaRPr sz="1800">
              <a:latin typeface="Arial"/>
              <a:cs typeface="Arial"/>
            </a:endParaRPr>
          </a:p>
          <a:p>
            <a:pPr marL="489584" indent="-187960">
              <a:lnSpc>
                <a:spcPct val="100000"/>
              </a:lnSpc>
              <a:spcBef>
                <a:spcPts val="45"/>
              </a:spcBef>
              <a:buChar char="•"/>
              <a:tabLst>
                <a:tab pos="489584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Requires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many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dozens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nodes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3D93076-0F95-0AF3-675E-C96691045B97}"/>
              </a:ext>
            </a:extLst>
          </p:cNvPr>
          <p:cNvSpPr txBox="1"/>
          <p:nvPr/>
        </p:nvSpPr>
        <p:spPr>
          <a:xfrm>
            <a:off x="5218610" y="4891532"/>
            <a:ext cx="4801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Hadoop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backend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offline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ts val="2135"/>
              </a:lnSpc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Generating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daily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monthly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"/>
              </a:spcBef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Similar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computation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as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streaming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0198B10-CC91-5ABB-6953-4FF90BF90D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093" y="1219962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Case</a:t>
            </a:r>
            <a:r>
              <a:rPr sz="4000" spc="-180" dirty="0"/>
              <a:t> </a:t>
            </a:r>
            <a:r>
              <a:rPr sz="4000" dirty="0"/>
              <a:t>study:</a:t>
            </a:r>
            <a:r>
              <a:rPr sz="4000" spc="-165" dirty="0"/>
              <a:t> </a:t>
            </a:r>
            <a:r>
              <a:rPr sz="4000" dirty="0">
                <a:solidFill>
                  <a:srgbClr val="B50B1B"/>
                </a:solidFill>
              </a:rPr>
              <a:t>XYZ,</a:t>
            </a:r>
            <a:r>
              <a:rPr sz="4000" spc="-175" dirty="0">
                <a:solidFill>
                  <a:srgbClr val="B50B1B"/>
                </a:solidFill>
              </a:rPr>
              <a:t> </a:t>
            </a:r>
            <a:r>
              <a:rPr sz="4000" spc="-20" dirty="0">
                <a:solidFill>
                  <a:srgbClr val="B50B1B"/>
                </a:solidFill>
              </a:rPr>
              <a:t>Inc.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0255B37B-F31C-6B6B-BFFC-5082B2D5D0AA}"/>
              </a:ext>
            </a:extLst>
          </p:cNvPr>
          <p:cNvGrpSpPr/>
          <p:nvPr/>
        </p:nvGrpSpPr>
        <p:grpSpPr>
          <a:xfrm>
            <a:off x="4081767" y="3657007"/>
            <a:ext cx="1028702" cy="1387007"/>
            <a:chOff x="3933977" y="3645693"/>
            <a:chExt cx="1028702" cy="1387007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400558A-B61D-B123-1A05-FD74EE3C71F8}"/>
                </a:ext>
              </a:extLst>
            </p:cNvPr>
            <p:cNvSpPr/>
            <p:nvPr/>
          </p:nvSpPr>
          <p:spPr>
            <a:xfrm flipH="1">
              <a:off x="4448328" y="3645693"/>
              <a:ext cx="514350" cy="1387007"/>
            </a:xfrm>
            <a:custGeom>
              <a:avLst/>
              <a:gdLst/>
              <a:ahLst/>
              <a:cxnLst/>
              <a:rect l="l" t="t" r="r" b="b"/>
              <a:pathLst>
                <a:path w="514350" h="1413510">
                  <a:moveTo>
                    <a:pt x="514351" y="0"/>
                  </a:moveTo>
                  <a:lnTo>
                    <a:pt x="514349" y="1412886"/>
                  </a:lnTo>
                </a:path>
                <a:path w="514350" h="1413510">
                  <a:moveTo>
                    <a:pt x="514351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6A571EB-691D-2ECB-D156-4E81741EBF37}"/>
                </a:ext>
              </a:extLst>
            </p:cNvPr>
            <p:cNvSpPr/>
            <p:nvPr/>
          </p:nvSpPr>
          <p:spPr>
            <a:xfrm>
              <a:off x="4448329" y="5032076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1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2B21BC6-EA54-A20E-AA46-83C05A776A7F}"/>
                </a:ext>
              </a:extLst>
            </p:cNvPr>
            <p:cNvSpPr/>
            <p:nvPr/>
          </p:nvSpPr>
          <p:spPr>
            <a:xfrm>
              <a:off x="3933977" y="4348262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2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4056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0F306-0F6E-D6E2-C168-4166AFB4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D1A8ACF-36AF-AC23-0CD4-2D86BB4803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CC38088-CDCC-3BBB-8F73-1480EAFD6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B95164-235C-5479-30BA-13D881698E6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203B83-B283-ABB9-C4A9-E20262EE9FA4}"/>
              </a:ext>
            </a:extLst>
          </p:cNvPr>
          <p:cNvSpPr txBox="1"/>
          <p:nvPr/>
        </p:nvSpPr>
        <p:spPr>
          <a:xfrm>
            <a:off x="536028" y="1874906"/>
            <a:ext cx="10394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Three tasks:</a:t>
            </a:r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400" dirty="0"/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CN" sz="2400" dirty="0"/>
          </a:p>
          <a:p>
            <a:pPr marL="342900" indent="-342900">
              <a:buFont typeface="+mj-lt"/>
              <a:buAutoNum type="arabicPeriod"/>
            </a:pPr>
            <a:endParaRPr kumimoji="1"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400" dirty="0"/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CN" sz="2400" dirty="0"/>
          </a:p>
          <a:p>
            <a:pPr marL="342900" indent="-342900">
              <a:buFont typeface="+mj-lt"/>
              <a:buAutoNum type="arabicPeriod"/>
            </a:pPr>
            <a:endParaRPr kumimoji="1"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400" dirty="0"/>
              <a:t>Aggregate results</a:t>
            </a:r>
          </a:p>
        </p:txBody>
      </p:sp>
    </p:spTree>
    <p:extLst>
      <p:ext uri="{BB962C8B-B14F-4D97-AF65-F5344CB8AC3E}">
        <p14:creationId xmlns:p14="http://schemas.microsoft.com/office/powerpoint/2010/main" val="2592002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C6831-1392-9A02-BD2F-C110235C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350285B-5624-389F-D2EE-40E87EC19D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D8E74C6-E2AC-2055-9F19-107A2914C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CC7299B-E35C-C6C1-2227-CDE917F3083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21422B-7267-C524-C433-4BD94A768B8D}"/>
              </a:ext>
            </a:extLst>
          </p:cNvPr>
          <p:cNvSpPr txBox="1"/>
          <p:nvPr/>
        </p:nvSpPr>
        <p:spPr>
          <a:xfrm>
            <a:off x="536028" y="1874906"/>
            <a:ext cx="1039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Aggregate results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A39BD6-7F2E-E0A3-A126-99903750242D}"/>
              </a:ext>
            </a:extLst>
          </p:cNvPr>
          <p:cNvSpPr txBox="1"/>
          <p:nvPr/>
        </p:nvSpPr>
        <p:spPr>
          <a:xfrm>
            <a:off x="558194" y="3270899"/>
            <a:ext cx="309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How to do the query?</a:t>
            </a:r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D235E46-C1CE-AAF0-7A05-3BF54134C242}"/>
              </a:ext>
            </a:extLst>
          </p:cNvPr>
          <p:cNvSpPr/>
          <p:nvPr/>
        </p:nvSpPr>
        <p:spPr>
          <a:xfrm>
            <a:off x="679064" y="3731172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player name and defender name 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659276BF-B6AC-39DD-1D85-72F255F20103}"/>
              </a:ext>
            </a:extLst>
          </p:cNvPr>
          <p:cNvSpPr/>
          <p:nvPr/>
        </p:nvSpPr>
        <p:spPr>
          <a:xfrm>
            <a:off x="4383735" y="3731172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Group the pairs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FDEA1DB-F309-FAEE-B0F0-733F522E7435}"/>
              </a:ext>
            </a:extLst>
          </p:cNvPr>
          <p:cNvSpPr/>
          <p:nvPr/>
        </p:nvSpPr>
        <p:spPr>
          <a:xfrm>
            <a:off x="8004324" y="3731172"/>
            <a:ext cx="2054076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counts of each pair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C4EFE460-AC54-B16B-6710-A89210FEEB49}"/>
              </a:ext>
            </a:extLst>
          </p:cNvPr>
          <p:cNvSpPr/>
          <p:nvPr/>
        </p:nvSpPr>
        <p:spPr>
          <a:xfrm>
            <a:off x="3642222" y="4193626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E98528EC-6642-61DD-76B5-FFB8DDDD1A28}"/>
              </a:ext>
            </a:extLst>
          </p:cNvPr>
          <p:cNvSpPr/>
          <p:nvPr/>
        </p:nvSpPr>
        <p:spPr>
          <a:xfrm>
            <a:off x="7365941" y="4193626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3292BF-CAAE-8EFA-5687-94A0C93C7861}"/>
              </a:ext>
            </a:extLst>
          </p:cNvPr>
          <p:cNvSpPr txBox="1"/>
          <p:nvPr/>
        </p:nvSpPr>
        <p:spPr>
          <a:xfrm>
            <a:off x="1580847" y="4866289"/>
            <a:ext cx="194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</a:t>
            </a:r>
          </a:p>
          <a:p>
            <a:r>
              <a:rPr kumimoji="1" lang="en-US" altLang="zh-CN" dirty="0"/>
              <a:t>B-A</a:t>
            </a:r>
          </a:p>
          <a:p>
            <a:r>
              <a:rPr kumimoji="1" lang="en-US" altLang="zh-CN" dirty="0"/>
              <a:t>C-D</a:t>
            </a:r>
          </a:p>
          <a:p>
            <a:r>
              <a:rPr kumimoji="1" lang="en-US" altLang="zh-CN" dirty="0"/>
              <a:t>A-B</a:t>
            </a:r>
          </a:p>
          <a:p>
            <a:r>
              <a:rPr kumimoji="1" lang="en-US" altLang="zh-CN" dirty="0"/>
              <a:t>C-D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3E2E6F-CEDE-DA18-89EA-BFB4B1B8D773}"/>
              </a:ext>
            </a:extLst>
          </p:cNvPr>
          <p:cNvSpPr txBox="1"/>
          <p:nvPr/>
        </p:nvSpPr>
        <p:spPr>
          <a:xfrm>
            <a:off x="7232038" y="5167604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1</a:t>
            </a:r>
          </a:p>
          <a:p>
            <a:r>
              <a:rPr kumimoji="1" lang="en-US" altLang="zh-CN" dirty="0"/>
              <a:t>C-D  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904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1F14-82A6-640B-EDB3-E29E48EF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71EB6B2-1BEF-99F0-5E4D-EF0D36CE24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1F62BA7-5C51-3BBB-0CA8-60F95A788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A694ED3-4872-5B64-76C8-A726733101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240BD0-E735-BE9B-85B5-698C4388336D}"/>
              </a:ext>
            </a:extLst>
          </p:cNvPr>
          <p:cNvSpPr txBox="1"/>
          <p:nvPr/>
        </p:nvSpPr>
        <p:spPr>
          <a:xfrm>
            <a:off x="536028" y="1874906"/>
            <a:ext cx="1039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Aggregate results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7E82A0C-1523-D4EA-59FA-9EA9F9F260C3}"/>
              </a:ext>
            </a:extLst>
          </p:cNvPr>
          <p:cNvSpPr/>
          <p:nvPr/>
        </p:nvSpPr>
        <p:spPr>
          <a:xfrm>
            <a:off x="679064" y="3731172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player name, defender name, and the shot result 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3AC9C87-DED6-B12D-8179-C01657508C35}"/>
              </a:ext>
            </a:extLst>
          </p:cNvPr>
          <p:cNvSpPr/>
          <p:nvPr/>
        </p:nvSpPr>
        <p:spPr>
          <a:xfrm>
            <a:off x="4383735" y="3731172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Filter the shot result where it is ‘missed’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1193B10-B168-DA56-E131-0BCA41B505F6}"/>
              </a:ext>
            </a:extLst>
          </p:cNvPr>
          <p:cNvSpPr/>
          <p:nvPr/>
        </p:nvSpPr>
        <p:spPr>
          <a:xfrm>
            <a:off x="8004324" y="3731172"/>
            <a:ext cx="2222242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Count the missed results for each pair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8E91095C-C900-13E3-8BCC-5331A2E71481}"/>
              </a:ext>
            </a:extLst>
          </p:cNvPr>
          <p:cNvSpPr/>
          <p:nvPr/>
        </p:nvSpPr>
        <p:spPr>
          <a:xfrm>
            <a:off x="3642222" y="4193626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E7245E98-10C8-7DF4-4965-A870A4E31AB1}"/>
              </a:ext>
            </a:extLst>
          </p:cNvPr>
          <p:cNvSpPr/>
          <p:nvPr/>
        </p:nvSpPr>
        <p:spPr>
          <a:xfrm>
            <a:off x="7365941" y="4193626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55BA21-09C9-716E-236B-1ADDEFEA031E}"/>
              </a:ext>
            </a:extLst>
          </p:cNvPr>
          <p:cNvSpPr txBox="1"/>
          <p:nvPr/>
        </p:nvSpPr>
        <p:spPr>
          <a:xfrm>
            <a:off x="1580847" y="4866289"/>
            <a:ext cx="194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‘missed’</a:t>
            </a:r>
          </a:p>
          <a:p>
            <a:r>
              <a:rPr kumimoji="1" lang="en-US" altLang="zh-CN" dirty="0"/>
              <a:t>B-A ‘made’</a:t>
            </a:r>
          </a:p>
          <a:p>
            <a:r>
              <a:rPr kumimoji="1" lang="en-US" altLang="zh-CN" dirty="0"/>
              <a:t>C-D ‘missed’</a:t>
            </a:r>
          </a:p>
          <a:p>
            <a:r>
              <a:rPr kumimoji="1" lang="en-US" altLang="zh-CN" dirty="0"/>
              <a:t>A-B ‘missed’</a:t>
            </a:r>
          </a:p>
          <a:p>
            <a:r>
              <a:rPr kumimoji="1" lang="en-US" altLang="zh-CN" dirty="0"/>
              <a:t>C-D ‘made’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609987-E2CD-0B5B-4CB2-58296C5561B9}"/>
              </a:ext>
            </a:extLst>
          </p:cNvPr>
          <p:cNvSpPr txBox="1"/>
          <p:nvPr/>
        </p:nvSpPr>
        <p:spPr>
          <a:xfrm>
            <a:off x="8451238" y="5096463"/>
            <a:ext cx="19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C-D  1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5E058D-022F-5FB7-9161-F2D72F196086}"/>
              </a:ext>
            </a:extLst>
          </p:cNvPr>
          <p:cNvSpPr txBox="1"/>
          <p:nvPr/>
        </p:nvSpPr>
        <p:spPr>
          <a:xfrm>
            <a:off x="4834626" y="5167604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‘missed’ </a:t>
            </a:r>
          </a:p>
          <a:p>
            <a:r>
              <a:rPr kumimoji="1" lang="en-US" altLang="zh-CN" dirty="0"/>
              <a:t>C-D ‘missed’</a:t>
            </a:r>
          </a:p>
          <a:p>
            <a:r>
              <a:rPr kumimoji="1" lang="en-US" altLang="zh-CN" dirty="0"/>
              <a:t>A-B ‘missed’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8507B0-628B-99BF-A88F-7138CF6D1FC6}"/>
              </a:ext>
            </a:extLst>
          </p:cNvPr>
          <p:cNvSpPr txBox="1"/>
          <p:nvPr/>
        </p:nvSpPr>
        <p:spPr>
          <a:xfrm>
            <a:off x="558194" y="3270899"/>
            <a:ext cx="309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How to do the query?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95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220D-6838-E4A2-9F27-4C21DEB0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extLst>
              <a:ext uri="{FF2B5EF4-FFF2-40B4-BE49-F238E27FC236}">
                <a16:creationId xmlns:a16="http://schemas.microsoft.com/office/drawing/2014/main" id="{573291D3-A30C-66FD-E8E6-C10C0D3A5EC5}"/>
              </a:ext>
            </a:extLst>
          </p:cNvPr>
          <p:cNvSpPr/>
          <p:nvPr/>
        </p:nvSpPr>
        <p:spPr>
          <a:xfrm>
            <a:off x="754639" y="3331779"/>
            <a:ext cx="3216166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1BC3915F-15C8-31F6-8CBE-ADBEAD7203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E269622-B267-5AA3-115D-83CA18A914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CFD2880-0631-4380-3133-ADA9F723849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2CA453-BD4A-21B3-1EF0-80FDD4795906}"/>
              </a:ext>
            </a:extLst>
          </p:cNvPr>
          <p:cNvSpPr txBox="1"/>
          <p:nvPr/>
        </p:nvSpPr>
        <p:spPr>
          <a:xfrm>
            <a:off x="536028" y="1874906"/>
            <a:ext cx="10394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Aggregate results</a:t>
            </a:r>
          </a:p>
          <a:p>
            <a:endParaRPr kumimoji="1" lang="en-US" altLang="zh-CN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C27E3-6FBA-C3F0-EB05-6BB4F4BE7613}"/>
              </a:ext>
            </a:extLst>
          </p:cNvPr>
          <p:cNvSpPr txBox="1"/>
          <p:nvPr/>
        </p:nvSpPr>
        <p:spPr>
          <a:xfrm>
            <a:off x="2898749" y="3765802"/>
            <a:ext cx="19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C-D  1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AE9789-B9CC-E70E-83F4-0D479123E702}"/>
              </a:ext>
            </a:extLst>
          </p:cNvPr>
          <p:cNvSpPr txBox="1"/>
          <p:nvPr/>
        </p:nvSpPr>
        <p:spPr>
          <a:xfrm>
            <a:off x="1038418" y="3798332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1</a:t>
            </a:r>
          </a:p>
          <a:p>
            <a:r>
              <a:rPr kumimoji="1" lang="en-US" altLang="zh-CN" dirty="0"/>
              <a:t>C-D  2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C765403-72F4-072C-A235-C7F14C2F6884}"/>
              </a:ext>
            </a:extLst>
          </p:cNvPr>
          <p:cNvSpPr txBox="1"/>
          <p:nvPr/>
        </p:nvSpPr>
        <p:spPr>
          <a:xfrm>
            <a:off x="859742" y="3429000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Total pairs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DBBF82-70FE-0A6A-A653-22A45E22E7B5}"/>
              </a:ext>
            </a:extLst>
          </p:cNvPr>
          <p:cNvSpPr txBox="1"/>
          <p:nvPr/>
        </p:nvSpPr>
        <p:spPr>
          <a:xfrm>
            <a:off x="2806262" y="3429000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Missed</a:t>
            </a:r>
            <a:endParaRPr kumimoji="1" lang="zh-CN" altLang="en-US" b="1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1FB181E4-04C4-D7E9-AF81-49E584B1391A}"/>
              </a:ext>
            </a:extLst>
          </p:cNvPr>
          <p:cNvSpPr/>
          <p:nvPr/>
        </p:nvSpPr>
        <p:spPr>
          <a:xfrm>
            <a:off x="4487917" y="3321268"/>
            <a:ext cx="3216166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D8ADC1-09F9-DDFB-BC87-0B30C03B3DAA}"/>
              </a:ext>
            </a:extLst>
          </p:cNvPr>
          <p:cNvSpPr txBox="1"/>
          <p:nvPr/>
        </p:nvSpPr>
        <p:spPr>
          <a:xfrm>
            <a:off x="6632027" y="3755291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0</a:t>
            </a:r>
          </a:p>
          <a:p>
            <a:r>
              <a:rPr kumimoji="1" lang="en-US" altLang="zh-CN" dirty="0"/>
              <a:t>C-D  1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8102179-D52C-ACE6-AE38-41BD15A16DD2}"/>
              </a:ext>
            </a:extLst>
          </p:cNvPr>
          <p:cNvSpPr txBox="1"/>
          <p:nvPr/>
        </p:nvSpPr>
        <p:spPr>
          <a:xfrm>
            <a:off x="4771696" y="3787821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1</a:t>
            </a:r>
          </a:p>
          <a:p>
            <a:r>
              <a:rPr kumimoji="1" lang="en-US" altLang="zh-CN" dirty="0"/>
              <a:t>C-D  2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614BF36-8224-FFED-9EDF-44CB8D6C05D6}"/>
              </a:ext>
            </a:extLst>
          </p:cNvPr>
          <p:cNvSpPr txBox="1"/>
          <p:nvPr/>
        </p:nvSpPr>
        <p:spPr>
          <a:xfrm>
            <a:off x="4593020" y="3418489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Total pairs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875A3EB-A59C-FA06-00E1-F99ADCDED16C}"/>
              </a:ext>
            </a:extLst>
          </p:cNvPr>
          <p:cNvSpPr txBox="1"/>
          <p:nvPr/>
        </p:nvSpPr>
        <p:spPr>
          <a:xfrm>
            <a:off x="6539540" y="3418489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Missed</a:t>
            </a:r>
            <a:endParaRPr kumimoji="1" lang="zh-CN" altLang="en-US" b="1" dirty="0"/>
          </a:p>
        </p:txBody>
      </p:sp>
      <p:sp>
        <p:nvSpPr>
          <p:cNvPr id="25" name="右箭头 24">
            <a:extLst>
              <a:ext uri="{FF2B5EF4-FFF2-40B4-BE49-F238E27FC236}">
                <a16:creationId xmlns:a16="http://schemas.microsoft.com/office/drawing/2014/main" id="{5C5644CE-8139-0E07-959F-E024D0495F76}"/>
              </a:ext>
            </a:extLst>
          </p:cNvPr>
          <p:cNvSpPr/>
          <p:nvPr/>
        </p:nvSpPr>
        <p:spPr>
          <a:xfrm>
            <a:off x="4042280" y="4010139"/>
            <a:ext cx="399393" cy="1576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049B8E71-4932-AB7B-1AF1-E6589682A606}"/>
              </a:ext>
            </a:extLst>
          </p:cNvPr>
          <p:cNvSpPr/>
          <p:nvPr/>
        </p:nvSpPr>
        <p:spPr>
          <a:xfrm>
            <a:off x="8221195" y="3318307"/>
            <a:ext cx="1637508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A86A81E-74D1-3707-6BFF-5D38691A48AC}"/>
              </a:ext>
            </a:extLst>
          </p:cNvPr>
          <p:cNvSpPr txBox="1"/>
          <p:nvPr/>
        </p:nvSpPr>
        <p:spPr>
          <a:xfrm>
            <a:off x="8504974" y="3784860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100%</a:t>
            </a:r>
          </a:p>
          <a:p>
            <a:r>
              <a:rPr kumimoji="1" lang="en-US" altLang="zh-CN" dirty="0"/>
              <a:t>B-A  0%</a:t>
            </a:r>
          </a:p>
          <a:p>
            <a:r>
              <a:rPr kumimoji="1" lang="en-US" altLang="zh-CN" dirty="0"/>
              <a:t>C-D  50%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6779268-3043-0F2B-06EE-34ABF80B1F7B}"/>
              </a:ext>
            </a:extLst>
          </p:cNvPr>
          <p:cNvSpPr txBox="1"/>
          <p:nvPr/>
        </p:nvSpPr>
        <p:spPr>
          <a:xfrm>
            <a:off x="8326298" y="3415528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 Rate</a:t>
            </a:r>
            <a:endParaRPr kumimoji="1" lang="zh-CN" altLang="en-US" b="1" dirty="0"/>
          </a:p>
        </p:txBody>
      </p:sp>
      <p:sp>
        <p:nvSpPr>
          <p:cNvPr id="31" name="右箭头 30">
            <a:extLst>
              <a:ext uri="{FF2B5EF4-FFF2-40B4-BE49-F238E27FC236}">
                <a16:creationId xmlns:a16="http://schemas.microsoft.com/office/drawing/2014/main" id="{6E426D57-5DFB-D5FB-C2B7-7210908B7D10}"/>
              </a:ext>
            </a:extLst>
          </p:cNvPr>
          <p:cNvSpPr/>
          <p:nvPr/>
        </p:nvSpPr>
        <p:spPr>
          <a:xfrm>
            <a:off x="7775558" y="4007178"/>
            <a:ext cx="399393" cy="1576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F66C170-775C-4C2A-F64F-611833BF9A6B}"/>
              </a:ext>
            </a:extLst>
          </p:cNvPr>
          <p:cNvSpPr txBox="1"/>
          <p:nvPr/>
        </p:nvSpPr>
        <p:spPr>
          <a:xfrm>
            <a:off x="721011" y="5122547"/>
            <a:ext cx="664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Then, for each player, we sort the defenders‘ miss rate and find the defender with highest miss rate.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8104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4950-1C69-3D73-C3D5-93730FEA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extLst>
              <a:ext uri="{FF2B5EF4-FFF2-40B4-BE49-F238E27FC236}">
                <a16:creationId xmlns:a16="http://schemas.microsoft.com/office/drawing/2014/main" id="{34AD4068-4A79-4DCE-3F3F-1B167F49CD41}"/>
              </a:ext>
            </a:extLst>
          </p:cNvPr>
          <p:cNvSpPr/>
          <p:nvPr/>
        </p:nvSpPr>
        <p:spPr>
          <a:xfrm>
            <a:off x="754639" y="3331779"/>
            <a:ext cx="3216166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E6329832-AF79-4101-68DD-7D68D52522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FF445F3-2F99-ABF9-7C46-8D26447FF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F8929DD-21D4-3714-9EC6-A5CCD7B250C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C1A6AD-5B60-D0C8-2AB8-45140D5E7955}"/>
              </a:ext>
            </a:extLst>
          </p:cNvPr>
          <p:cNvSpPr txBox="1"/>
          <p:nvPr/>
        </p:nvSpPr>
        <p:spPr>
          <a:xfrm>
            <a:off x="536028" y="1874906"/>
            <a:ext cx="10394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Aggregate results</a:t>
            </a:r>
          </a:p>
          <a:p>
            <a:endParaRPr kumimoji="1" lang="en-US" altLang="zh-CN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E0F558-7863-0576-A900-4A10779B87B1}"/>
              </a:ext>
            </a:extLst>
          </p:cNvPr>
          <p:cNvSpPr txBox="1"/>
          <p:nvPr/>
        </p:nvSpPr>
        <p:spPr>
          <a:xfrm>
            <a:off x="2898749" y="3765802"/>
            <a:ext cx="19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C-D  1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DF3FA1-8F33-58F6-FF9F-86FDA5C8B557}"/>
              </a:ext>
            </a:extLst>
          </p:cNvPr>
          <p:cNvSpPr txBox="1"/>
          <p:nvPr/>
        </p:nvSpPr>
        <p:spPr>
          <a:xfrm>
            <a:off x="1038418" y="3798332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1</a:t>
            </a:r>
          </a:p>
          <a:p>
            <a:r>
              <a:rPr kumimoji="1" lang="en-US" altLang="zh-CN" dirty="0"/>
              <a:t>C-D  2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2382082-ADEA-B574-9820-23104F0568DB}"/>
              </a:ext>
            </a:extLst>
          </p:cNvPr>
          <p:cNvSpPr txBox="1"/>
          <p:nvPr/>
        </p:nvSpPr>
        <p:spPr>
          <a:xfrm>
            <a:off x="859742" y="3429000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Total pairs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A856567-1151-42FC-78D2-D576A55E15DF}"/>
              </a:ext>
            </a:extLst>
          </p:cNvPr>
          <p:cNvSpPr txBox="1"/>
          <p:nvPr/>
        </p:nvSpPr>
        <p:spPr>
          <a:xfrm>
            <a:off x="2806262" y="3429000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Missed</a:t>
            </a:r>
            <a:endParaRPr kumimoji="1" lang="zh-CN" altLang="en-US" b="1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9F15C2B3-3287-E44A-D174-0910131C2E04}"/>
              </a:ext>
            </a:extLst>
          </p:cNvPr>
          <p:cNvSpPr/>
          <p:nvPr/>
        </p:nvSpPr>
        <p:spPr>
          <a:xfrm>
            <a:off x="4487917" y="3321268"/>
            <a:ext cx="3216166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8EA24A8-3D98-5A49-45F0-241B0080C4CA}"/>
              </a:ext>
            </a:extLst>
          </p:cNvPr>
          <p:cNvSpPr txBox="1"/>
          <p:nvPr/>
        </p:nvSpPr>
        <p:spPr>
          <a:xfrm>
            <a:off x="6632027" y="3755291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0</a:t>
            </a:r>
          </a:p>
          <a:p>
            <a:r>
              <a:rPr kumimoji="1" lang="en-US" altLang="zh-CN" dirty="0"/>
              <a:t>C-D  1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87F1BD0-4587-9904-4B54-D75A46E1C285}"/>
              </a:ext>
            </a:extLst>
          </p:cNvPr>
          <p:cNvSpPr txBox="1"/>
          <p:nvPr/>
        </p:nvSpPr>
        <p:spPr>
          <a:xfrm>
            <a:off x="4771696" y="3787821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2</a:t>
            </a:r>
          </a:p>
          <a:p>
            <a:r>
              <a:rPr kumimoji="1" lang="en-US" altLang="zh-CN" dirty="0"/>
              <a:t>B-A  1</a:t>
            </a:r>
          </a:p>
          <a:p>
            <a:r>
              <a:rPr kumimoji="1" lang="en-US" altLang="zh-CN" dirty="0"/>
              <a:t>C-D  2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33E0807-9053-4CB3-2217-1350BF4202DB}"/>
              </a:ext>
            </a:extLst>
          </p:cNvPr>
          <p:cNvSpPr txBox="1"/>
          <p:nvPr/>
        </p:nvSpPr>
        <p:spPr>
          <a:xfrm>
            <a:off x="4593020" y="3418489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Total pairs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C609F07-6B6F-944C-C758-383907AE56DE}"/>
              </a:ext>
            </a:extLst>
          </p:cNvPr>
          <p:cNvSpPr txBox="1"/>
          <p:nvPr/>
        </p:nvSpPr>
        <p:spPr>
          <a:xfrm>
            <a:off x="6539540" y="3418489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Missed</a:t>
            </a:r>
            <a:endParaRPr kumimoji="1" lang="zh-CN" altLang="en-US" b="1" dirty="0"/>
          </a:p>
        </p:txBody>
      </p:sp>
      <p:sp>
        <p:nvSpPr>
          <p:cNvPr id="25" name="右箭头 24">
            <a:extLst>
              <a:ext uri="{FF2B5EF4-FFF2-40B4-BE49-F238E27FC236}">
                <a16:creationId xmlns:a16="http://schemas.microsoft.com/office/drawing/2014/main" id="{E69865D4-59AA-4BC0-03F2-A073EB8C46CD}"/>
              </a:ext>
            </a:extLst>
          </p:cNvPr>
          <p:cNvSpPr/>
          <p:nvPr/>
        </p:nvSpPr>
        <p:spPr>
          <a:xfrm>
            <a:off x="4042280" y="4010139"/>
            <a:ext cx="399393" cy="1576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0C3A4FAF-C37D-9F1A-BF2F-C064AFB83618}"/>
              </a:ext>
            </a:extLst>
          </p:cNvPr>
          <p:cNvSpPr/>
          <p:nvPr/>
        </p:nvSpPr>
        <p:spPr>
          <a:xfrm>
            <a:off x="8221195" y="3318307"/>
            <a:ext cx="1637508" cy="1472474"/>
          </a:xfrm>
          <a:prstGeom prst="roundRect">
            <a:avLst>
              <a:gd name="adj" fmla="val 53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2B54370-D87B-7293-BF2B-72831674D65D}"/>
              </a:ext>
            </a:extLst>
          </p:cNvPr>
          <p:cNvSpPr txBox="1"/>
          <p:nvPr/>
        </p:nvSpPr>
        <p:spPr>
          <a:xfrm>
            <a:off x="8504974" y="3784860"/>
            <a:ext cx="19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A-B  100%</a:t>
            </a:r>
          </a:p>
          <a:p>
            <a:r>
              <a:rPr kumimoji="1" lang="en-US" altLang="zh-CN" dirty="0"/>
              <a:t>B-A  0%</a:t>
            </a:r>
          </a:p>
          <a:p>
            <a:r>
              <a:rPr kumimoji="1" lang="en-US" altLang="zh-CN" dirty="0"/>
              <a:t>C-D  50%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39EA59-3CA7-01B2-14BA-BFBAC192B398}"/>
              </a:ext>
            </a:extLst>
          </p:cNvPr>
          <p:cNvSpPr txBox="1"/>
          <p:nvPr/>
        </p:nvSpPr>
        <p:spPr>
          <a:xfrm>
            <a:off x="8326298" y="3415528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Miss Rate</a:t>
            </a:r>
            <a:endParaRPr kumimoji="1" lang="zh-CN" altLang="en-US" b="1" dirty="0"/>
          </a:p>
        </p:txBody>
      </p:sp>
      <p:sp>
        <p:nvSpPr>
          <p:cNvPr id="31" name="右箭头 30">
            <a:extLst>
              <a:ext uri="{FF2B5EF4-FFF2-40B4-BE49-F238E27FC236}">
                <a16:creationId xmlns:a16="http://schemas.microsoft.com/office/drawing/2014/main" id="{F5D992CA-E83B-10B3-18CF-DADF39C7D9E9}"/>
              </a:ext>
            </a:extLst>
          </p:cNvPr>
          <p:cNvSpPr/>
          <p:nvPr/>
        </p:nvSpPr>
        <p:spPr>
          <a:xfrm>
            <a:off x="7775558" y="4007178"/>
            <a:ext cx="399393" cy="1576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33A1F93-6DEC-7862-7D55-9441C1D4A940}"/>
              </a:ext>
            </a:extLst>
          </p:cNvPr>
          <p:cNvSpPr txBox="1"/>
          <p:nvPr/>
        </p:nvSpPr>
        <p:spPr>
          <a:xfrm>
            <a:off x="721011" y="5122547"/>
            <a:ext cx="664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Then, for each player, we sort the defenders‘ miss rate and find the defender with highest miss rate.</a:t>
            </a:r>
            <a:endParaRPr kumimoji="1" lang="zh-CN" altLang="en-US" dirty="0"/>
          </a:p>
        </p:txBody>
      </p:sp>
      <p:pic>
        <p:nvPicPr>
          <p:cNvPr id="4" name="Picture 2" descr="Linus Torvalds: “Talk is cheap. Show me the code.”">
            <a:extLst>
              <a:ext uri="{FF2B5EF4-FFF2-40B4-BE49-F238E27FC236}">
                <a16:creationId xmlns:a16="http://schemas.microsoft.com/office/drawing/2014/main" id="{87D9CE99-41A6-EABE-72CD-69059B47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857108"/>
            <a:ext cx="8345207" cy="43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90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551A-FF75-C44C-E7B8-94262658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&#10;&#10;中度可信度描述已自动生成">
            <a:extLst>
              <a:ext uri="{FF2B5EF4-FFF2-40B4-BE49-F238E27FC236}">
                <a16:creationId xmlns:a16="http://schemas.microsoft.com/office/drawing/2014/main" id="{BE9DFF4C-EB07-A6FA-4788-9EC35521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3" y="2360209"/>
            <a:ext cx="5270500" cy="1738638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236A0A5D-A075-3FD9-F5A5-738AE603F6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162E250-926B-0125-4CE7-CA5EBFE969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EE9ADA-4DEB-C2B1-3D89-E751D7F5E51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23BD68-D4D1-68BA-7EA8-46865E159203}"/>
              </a:ext>
            </a:extLst>
          </p:cNvPr>
          <p:cNvSpPr txBox="1"/>
          <p:nvPr/>
        </p:nvSpPr>
        <p:spPr>
          <a:xfrm>
            <a:off x="536028" y="1874906"/>
            <a:ext cx="1039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Setup spark session:</a:t>
            </a:r>
            <a:endParaRPr kumimoji="1" lang="en-US" altLang="zh-CN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42A340D4-108D-3860-A319-DE2757E22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07" y="2925563"/>
            <a:ext cx="3451502" cy="11732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1099BF-08D4-BA42-9EA1-B398211A5F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224"/>
          <a:stretch/>
        </p:blipFill>
        <p:spPr>
          <a:xfrm>
            <a:off x="679064" y="2469931"/>
            <a:ext cx="4124164" cy="27514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B9E8B4C-3366-55A6-3231-6057FD027D65}"/>
              </a:ext>
            </a:extLst>
          </p:cNvPr>
          <p:cNvSpPr txBox="1"/>
          <p:nvPr/>
        </p:nvSpPr>
        <p:spPr>
          <a:xfrm>
            <a:off x="536028" y="4202892"/>
            <a:ext cx="1039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Read raw data and create a temp view:</a:t>
            </a:r>
            <a:endParaRPr kumimoji="1" lang="en-US" altLang="zh-CN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图片 34" descr="文本&#10;&#10;描述已自动生成">
            <a:extLst>
              <a:ext uri="{FF2B5EF4-FFF2-40B4-BE49-F238E27FC236}">
                <a16:creationId xmlns:a16="http://schemas.microsoft.com/office/drawing/2014/main" id="{63A22F09-8E96-FAB2-0E6F-F339DC434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93" y="4672949"/>
            <a:ext cx="8796166" cy="14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0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BC88-0779-3C80-25B2-1A5278BA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36B0CF9-5CF9-8EB0-5C82-E3A0540EC1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54B1D80-24BB-95D1-5EB4-E0B7F18A8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6B4110D-F413-225C-6D4B-72B59BC8646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D1D6A8-9FC2-CC28-BF94-B9741AD3DD98}"/>
              </a:ext>
            </a:extLst>
          </p:cNvPr>
          <p:cNvSpPr txBox="1"/>
          <p:nvPr/>
        </p:nvSpPr>
        <p:spPr>
          <a:xfrm>
            <a:off x="619673" y="1892995"/>
            <a:ext cx="1039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Aggregate results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C7202E5-BAF7-FE7A-6F84-08B368008FF5}"/>
              </a:ext>
            </a:extLst>
          </p:cNvPr>
          <p:cNvSpPr/>
          <p:nvPr/>
        </p:nvSpPr>
        <p:spPr>
          <a:xfrm>
            <a:off x="679064" y="3429000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player name and defender name 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61EE45B-2CF5-33B4-C0E7-2DDE8C037FEA}"/>
              </a:ext>
            </a:extLst>
          </p:cNvPr>
          <p:cNvSpPr/>
          <p:nvPr/>
        </p:nvSpPr>
        <p:spPr>
          <a:xfrm>
            <a:off x="4383735" y="3429000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Group the pairs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D35FFEE-6EC6-F3C0-A980-0F92CD56AE36}"/>
              </a:ext>
            </a:extLst>
          </p:cNvPr>
          <p:cNvSpPr/>
          <p:nvPr/>
        </p:nvSpPr>
        <p:spPr>
          <a:xfrm>
            <a:off x="8004324" y="3429000"/>
            <a:ext cx="2054076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counts of each pair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86ABBD4A-93FA-D5D1-EACB-2B6FE3474C85}"/>
              </a:ext>
            </a:extLst>
          </p:cNvPr>
          <p:cNvSpPr/>
          <p:nvPr/>
        </p:nvSpPr>
        <p:spPr>
          <a:xfrm>
            <a:off x="3642222" y="3891454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B840F179-3275-9973-E4D6-CFF8B645D902}"/>
              </a:ext>
            </a:extLst>
          </p:cNvPr>
          <p:cNvSpPr/>
          <p:nvPr/>
        </p:nvSpPr>
        <p:spPr>
          <a:xfrm>
            <a:off x="7365941" y="3891454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4D17F75-21A3-AFA2-5D05-5B5F7AC6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4" y="4710815"/>
            <a:ext cx="11100444" cy="10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42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326CB-0B7E-0B58-105C-E30428780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10EA4E3-D694-69D8-ABFC-7CFFCB497A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C7E211-C463-F2D7-CBE1-FCDC92EE4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2C8774B-9DE5-4C9A-B646-1833952D6CD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EC56D16-30CE-4DA8-F217-B5823DF70B3A}"/>
              </a:ext>
            </a:extLst>
          </p:cNvPr>
          <p:cNvSpPr txBox="1"/>
          <p:nvPr/>
        </p:nvSpPr>
        <p:spPr>
          <a:xfrm>
            <a:off x="619673" y="1892995"/>
            <a:ext cx="1039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Aggregate results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397F8C79-CED3-3BEB-14FB-1BC9C60B47BA}"/>
              </a:ext>
            </a:extLst>
          </p:cNvPr>
          <p:cNvSpPr/>
          <p:nvPr/>
        </p:nvSpPr>
        <p:spPr>
          <a:xfrm>
            <a:off x="679064" y="3216434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Obtain the player name, defender name, and the shot result 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6610880-81E6-5887-C811-850690D3845F}"/>
              </a:ext>
            </a:extLst>
          </p:cNvPr>
          <p:cNvSpPr/>
          <p:nvPr/>
        </p:nvSpPr>
        <p:spPr>
          <a:xfrm>
            <a:off x="4383735" y="3216434"/>
            <a:ext cx="2848303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Filter the shot result where it is ‘missed’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E77B8572-1DFC-B780-AB17-C58EA73BE993}"/>
              </a:ext>
            </a:extLst>
          </p:cNvPr>
          <p:cNvSpPr/>
          <p:nvPr/>
        </p:nvSpPr>
        <p:spPr>
          <a:xfrm>
            <a:off x="8004324" y="3216434"/>
            <a:ext cx="2222242" cy="1135117"/>
          </a:xfrm>
          <a:prstGeom prst="roundRect">
            <a:avLst>
              <a:gd name="adj" fmla="val 37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Count the missed results for each pair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F4DD7CA3-4899-BB9F-EE76-48418C17BDDD}"/>
              </a:ext>
            </a:extLst>
          </p:cNvPr>
          <p:cNvSpPr/>
          <p:nvPr/>
        </p:nvSpPr>
        <p:spPr>
          <a:xfrm>
            <a:off x="3642222" y="3678888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2FEAF879-25AF-8C06-D1EF-91840AA5E2FF}"/>
              </a:ext>
            </a:extLst>
          </p:cNvPr>
          <p:cNvSpPr/>
          <p:nvPr/>
        </p:nvSpPr>
        <p:spPr>
          <a:xfrm>
            <a:off x="7365941" y="3678888"/>
            <a:ext cx="542576" cy="2102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A85EBCA7-7CDB-ABD2-F7D3-9E88BDC39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4" y="4534351"/>
            <a:ext cx="10533724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7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AC39-3F6D-EA78-2B41-703578F3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4EAEDF7-74F4-9652-33AD-E4BEF8274B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48D77E1-8506-B4D2-8F9F-1FD87B12A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97371D7-3555-0DD9-A517-C48544BA1B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6A3D96-FEE2-C4EB-8D1A-0A5A6D80D52E}"/>
              </a:ext>
            </a:extLst>
          </p:cNvPr>
          <p:cNvSpPr txBox="1"/>
          <p:nvPr/>
        </p:nvSpPr>
        <p:spPr>
          <a:xfrm>
            <a:off x="619673" y="1892995"/>
            <a:ext cx="1039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total number of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>
                <a:solidFill>
                  <a:schemeClr val="bg1">
                    <a:lumMod val="85000"/>
                  </a:schemeClr>
                </a:solidFill>
              </a:rPr>
              <a:t>For each pair of players, compute the number of missed shots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sz="2000" dirty="0"/>
              <a:t>Aggregate results</a:t>
            </a:r>
          </a:p>
        </p:txBody>
      </p:sp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id="{48E6C86C-E05A-7CBD-21A7-5786C8B5E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09" y="3268396"/>
            <a:ext cx="10682061" cy="19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51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B3E05-5D21-8E95-6C08-B937A5540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6118FA5-D34A-C0F8-AC34-0A37C1E0C6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2814932-404C-A757-6064-7991C8BE1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4" y="1228731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NBA Shot Log Analysis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E98695F-38AD-6C17-614D-24034E6DA8E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FDAF51-F836-94B0-AF3E-E68845FE3D41}"/>
              </a:ext>
            </a:extLst>
          </p:cNvPr>
          <p:cNvSpPr txBox="1"/>
          <p:nvPr/>
        </p:nvSpPr>
        <p:spPr>
          <a:xfrm>
            <a:off x="619673" y="1892995"/>
            <a:ext cx="1039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How to run this code?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B4DC8838-74C3-59CA-61DB-6BE8BE34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4" y="2422459"/>
            <a:ext cx="11241980" cy="14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704C-CA04-7230-AC0C-A7392294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05BBDFB-BA34-C078-4587-28C4B785FB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78DEE2A-812D-0CA4-FD08-9B442D6CF984}"/>
              </a:ext>
            </a:extLst>
          </p:cNvPr>
          <p:cNvSpPr txBox="1"/>
          <p:nvPr/>
        </p:nvSpPr>
        <p:spPr>
          <a:xfrm>
            <a:off x="679064" y="1984755"/>
            <a:ext cx="9453245" cy="247904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3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Any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company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who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wants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to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process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live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streaming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data</a:t>
            </a:r>
            <a:r>
              <a:rPr sz="2200" spc="-4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has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50B1B"/>
                </a:solidFill>
                <a:latin typeface="Arial"/>
                <a:cs typeface="Arial"/>
              </a:rPr>
              <a:t>this</a:t>
            </a:r>
            <a:r>
              <a:rPr sz="2200" spc="-4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problem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2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effort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implement</a:t>
            </a:r>
            <a:r>
              <a:rPr sz="2200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any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new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function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15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5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number</a:t>
            </a:r>
            <a:r>
              <a:rPr sz="2200" spc="-4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bugs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solve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27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B50B1B"/>
                </a:solidFill>
                <a:latin typeface="Arial"/>
                <a:cs typeface="Arial"/>
              </a:rPr>
              <a:t>Twice</a:t>
            </a:r>
            <a:r>
              <a:rPr sz="2200" spc="-8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the</a:t>
            </a:r>
            <a:r>
              <a:rPr sz="2200" spc="-7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headache</a:t>
            </a:r>
            <a:endParaRPr sz="2200" dirty="0">
              <a:latin typeface="Arial"/>
              <a:cs typeface="Arial"/>
            </a:endParaRPr>
          </a:p>
          <a:p>
            <a:pPr marL="423545" indent="-410845">
              <a:lnSpc>
                <a:spcPct val="100000"/>
              </a:lnSpc>
              <a:spcBef>
                <a:spcPts val="1155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404041"/>
                </a:solidFill>
                <a:latin typeface="Arial"/>
                <a:cs typeface="Arial"/>
              </a:rPr>
              <a:t>Two</a:t>
            </a:r>
            <a:r>
              <a:rPr sz="2200" spc="-1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1"/>
                </a:solidFill>
                <a:latin typeface="Arial"/>
                <a:cs typeface="Arial"/>
              </a:rPr>
              <a:t>processing</a:t>
            </a:r>
            <a:r>
              <a:rPr sz="2200" spc="-1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1"/>
                </a:solidFill>
                <a:latin typeface="Arial"/>
                <a:cs typeface="Arial"/>
              </a:rPr>
              <a:t>stacks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E5DE3E9-63D5-0ACB-9F83-D0CABF6381B9}"/>
              </a:ext>
            </a:extLst>
          </p:cNvPr>
          <p:cNvSpPr txBox="1"/>
          <p:nvPr/>
        </p:nvSpPr>
        <p:spPr>
          <a:xfrm>
            <a:off x="5219360" y="3504692"/>
            <a:ext cx="591312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Custom-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built</a:t>
            </a:r>
            <a:r>
              <a:rPr sz="18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distributed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stream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processing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489584" indent="-187960">
              <a:lnSpc>
                <a:spcPts val="2125"/>
              </a:lnSpc>
              <a:buChar char="•"/>
              <a:tabLst>
                <a:tab pos="489584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1000s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complex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metrics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millions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videos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sessions</a:t>
            </a:r>
            <a:endParaRPr sz="1800">
              <a:latin typeface="Arial"/>
              <a:cs typeface="Arial"/>
            </a:endParaRPr>
          </a:p>
          <a:p>
            <a:pPr marL="489584" indent="-187960">
              <a:lnSpc>
                <a:spcPct val="100000"/>
              </a:lnSpc>
              <a:spcBef>
                <a:spcPts val="45"/>
              </a:spcBef>
              <a:buChar char="•"/>
              <a:tabLst>
                <a:tab pos="489584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Requires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many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dozens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nodes</a:t>
            </a:r>
            <a:r>
              <a:rPr sz="18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D045F3C-1922-2A93-3702-3B12F7B2363F}"/>
              </a:ext>
            </a:extLst>
          </p:cNvPr>
          <p:cNvSpPr txBox="1"/>
          <p:nvPr/>
        </p:nvSpPr>
        <p:spPr>
          <a:xfrm>
            <a:off x="5218610" y="4891532"/>
            <a:ext cx="4801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Hadoop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backend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offline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ts val="2135"/>
              </a:lnSpc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Generating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daily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monthly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"/>
              </a:spcBef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Similar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computation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as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streaming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AF2C9B6-C210-61DB-54FB-1F8E417E7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093" y="1219962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Case</a:t>
            </a:r>
            <a:r>
              <a:rPr sz="4000" spc="-180" dirty="0"/>
              <a:t> </a:t>
            </a:r>
            <a:r>
              <a:rPr sz="4000" dirty="0"/>
              <a:t>study:</a:t>
            </a:r>
            <a:r>
              <a:rPr sz="4000" spc="-165" dirty="0"/>
              <a:t> </a:t>
            </a:r>
            <a:r>
              <a:rPr sz="4000" dirty="0">
                <a:solidFill>
                  <a:srgbClr val="B50B1B"/>
                </a:solidFill>
              </a:rPr>
              <a:t>XYZ,</a:t>
            </a:r>
            <a:r>
              <a:rPr sz="4000" spc="-175" dirty="0">
                <a:solidFill>
                  <a:srgbClr val="B50B1B"/>
                </a:solidFill>
              </a:rPr>
              <a:t> </a:t>
            </a:r>
            <a:r>
              <a:rPr sz="4000" spc="-20" dirty="0">
                <a:solidFill>
                  <a:srgbClr val="B50B1B"/>
                </a:solidFill>
              </a:rPr>
              <a:t>Inc.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ED9B0903-5415-CBA4-A2B4-E7791C40DA86}"/>
              </a:ext>
            </a:extLst>
          </p:cNvPr>
          <p:cNvGrpSpPr/>
          <p:nvPr/>
        </p:nvGrpSpPr>
        <p:grpSpPr>
          <a:xfrm>
            <a:off x="4081767" y="3657007"/>
            <a:ext cx="1028702" cy="1387007"/>
            <a:chOff x="3933977" y="3645693"/>
            <a:chExt cx="1028702" cy="1387007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70A9891-BE29-7B82-D88B-905E610CA3AB}"/>
                </a:ext>
              </a:extLst>
            </p:cNvPr>
            <p:cNvSpPr/>
            <p:nvPr/>
          </p:nvSpPr>
          <p:spPr>
            <a:xfrm flipH="1">
              <a:off x="4448328" y="3645693"/>
              <a:ext cx="514350" cy="1387007"/>
            </a:xfrm>
            <a:custGeom>
              <a:avLst/>
              <a:gdLst/>
              <a:ahLst/>
              <a:cxnLst/>
              <a:rect l="l" t="t" r="r" b="b"/>
              <a:pathLst>
                <a:path w="514350" h="1413510">
                  <a:moveTo>
                    <a:pt x="514351" y="0"/>
                  </a:moveTo>
                  <a:lnTo>
                    <a:pt x="514349" y="1412886"/>
                  </a:lnTo>
                </a:path>
                <a:path w="514350" h="1413510">
                  <a:moveTo>
                    <a:pt x="514351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FF87ED-E7E0-9034-3208-123ADB42A81D}"/>
                </a:ext>
              </a:extLst>
            </p:cNvPr>
            <p:cNvSpPr/>
            <p:nvPr/>
          </p:nvSpPr>
          <p:spPr>
            <a:xfrm>
              <a:off x="4448329" y="5032076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1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D342CA4-798D-75AD-30BF-F42BA177BC8B}"/>
                </a:ext>
              </a:extLst>
            </p:cNvPr>
            <p:cNvSpPr/>
            <p:nvPr/>
          </p:nvSpPr>
          <p:spPr>
            <a:xfrm>
              <a:off x="3933977" y="4348262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2" y="1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24BEE62D-F36E-AF8F-C1BF-CA29EE013BFB}"/>
              </a:ext>
            </a:extLst>
          </p:cNvPr>
          <p:cNvGrpSpPr/>
          <p:nvPr/>
        </p:nvGrpSpPr>
        <p:grpSpPr>
          <a:xfrm>
            <a:off x="9413195" y="2469816"/>
            <a:ext cx="2438400" cy="3779520"/>
            <a:chOff x="9320883" y="2410975"/>
            <a:chExt cx="2438400" cy="3779520"/>
          </a:xfrm>
        </p:grpSpPr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D62F72BC-2AC2-DB25-0A59-1F7700FFC6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0883" y="2410975"/>
              <a:ext cx="2438402" cy="1950721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96D41F05-DFB3-9916-F7A0-BF475B437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0883" y="4239775"/>
              <a:ext cx="2438402" cy="1950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7829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E354-6F37-BB8C-5551-AFAABDD90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7C9EBCE-5FE4-F3EC-118F-C23B4B7D9B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B56DBDA-662D-4B15-DCFE-7C3AC7993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92341A1-22CA-6BC7-C1E9-5ED2AA57C06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32A6202-CE06-B829-910B-8EE3C54A65CD}"/>
              </a:ext>
            </a:extLst>
          </p:cNvPr>
          <p:cNvSpPr txBox="1"/>
          <p:nvPr/>
        </p:nvSpPr>
        <p:spPr>
          <a:xfrm>
            <a:off x="709473" y="2000171"/>
            <a:ext cx="10837434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Machine Learning Algorithms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Supervised learning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Given a set of features and labels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Builds a model that predicts the label from the features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E.g., Classification and regression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Unsupervised learning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Given a set of features without labels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Finds interesting patterns or underlying structure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E.g., clustering and association mining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04AB53-5C2F-7195-37AD-492CB6443C34}"/>
              </a:ext>
            </a:extLst>
          </p:cNvPr>
          <p:cNvSpPr txBox="1"/>
          <p:nvPr/>
        </p:nvSpPr>
        <p:spPr>
          <a:xfrm>
            <a:off x="8773297" y="5835127"/>
            <a:ext cx="2773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Credits: Ahmed </a:t>
            </a:r>
            <a:r>
              <a:rPr lang="en-US" altLang="zh-CN" dirty="0" err="1"/>
              <a:t>Eldawy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05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0547-48FE-2D1F-F459-330090891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6C34C7E-4E2F-D15C-EE5C-5B08248910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504C125-05CC-E5BD-EB14-D5343C67C5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A9D66E9-6144-7658-DB1F-456A5368BF5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1752124-850F-79A0-A88E-33359874A126}"/>
              </a:ext>
            </a:extLst>
          </p:cNvPr>
          <p:cNvSpPr txBox="1"/>
          <p:nvPr/>
        </p:nvSpPr>
        <p:spPr>
          <a:xfrm>
            <a:off x="709473" y="2000171"/>
            <a:ext cx="10837434" cy="2675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Overview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Simple primitives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Basic Statistics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Extractors, transformations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Estimators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Evaluators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Model tuning</a:t>
            </a:r>
          </a:p>
        </p:txBody>
      </p:sp>
    </p:spTree>
    <p:extLst>
      <p:ext uri="{BB962C8B-B14F-4D97-AF65-F5344CB8AC3E}">
        <p14:creationId xmlns:p14="http://schemas.microsoft.com/office/powerpoint/2010/main" val="581619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E578-051D-22BF-380B-F95E5877C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804E2BC-340B-04AD-52E6-6ECB606363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5A9794A-E769-EF2A-576B-DA85D8D708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6CE2178-095E-6CDF-29F1-491A51E2B7E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95A6D3B-12B5-4DCB-4CED-8F6B0226DCC8}"/>
              </a:ext>
            </a:extLst>
          </p:cNvPr>
          <p:cNvSpPr txBox="1"/>
          <p:nvPr/>
        </p:nvSpPr>
        <p:spPr>
          <a:xfrm>
            <a:off x="709473" y="2000171"/>
            <a:ext cx="10837434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Simple primitives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Local vector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To represent features (e.g., {1.2, 0.0, 5.5, 2.1})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Dense form (e.g., [1.2, 0.0, 5.5, 2.1])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Sparse form (e.g., [0,2,3], [1.2, 5.5, 2.1])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Local matrix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Dense and sparse form representations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Dataframe.randomSplit</a:t>
            </a: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Splits an input dataset randomly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Useful in dataset train / test split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121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A345-8BA2-6709-123D-767BFA50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EA95309-B5D0-A988-0020-6C6D8396A3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8B727B1-CB33-412B-817C-67AD3ED90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E742F60-EB50-8E76-96C9-0EE19E2A286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1B4A799-256C-D07A-887C-C2F56F891A74}"/>
              </a:ext>
            </a:extLst>
          </p:cNvPr>
          <p:cNvSpPr txBox="1"/>
          <p:nvPr/>
        </p:nvSpPr>
        <p:spPr>
          <a:xfrm>
            <a:off x="709473" y="2000171"/>
            <a:ext cx="10837434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Basic Statistics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Column statistics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Minimum, maximum, count, etc.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Correlation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Pearson’s and Spearman’s correlation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Hypothesis testing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Chi-square Test 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11368E-576F-CB44-FF83-D81774F5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4229100"/>
            <a:ext cx="304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4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196E5-780B-0A55-958C-0015BB28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A5024B8-4711-E8D2-0E7F-8A1FE54C55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8BBDE98-B3CE-E4A0-FD6E-379D6607B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5AEA8A5-E3E8-910A-E855-1B69E0AAEC3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015DF7C-3F43-5B4C-FB14-BF1F7D1DCCAB}"/>
              </a:ext>
            </a:extLst>
          </p:cNvPr>
          <p:cNvSpPr txBox="1"/>
          <p:nvPr/>
        </p:nvSpPr>
        <p:spPr>
          <a:xfrm>
            <a:off x="709473" y="2000171"/>
            <a:ext cx="10837434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Basic Statistics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Column statistics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Minimum, maximum, count, etc.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cs typeface="Arial"/>
              </a:rPr>
              <a:t>Correlation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Pearson’s and Spearman’s correlation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Hypothesis testing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Chi-square Test 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80E00-BF4F-0CD0-4A60-DD2EF9D4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4229100"/>
            <a:ext cx="304800" cy="419100"/>
          </a:xfrm>
          <a:prstGeom prst="rect">
            <a:avLst/>
          </a:prstGeo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9992599C-9D47-7581-C9B0-2DCF9115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78" y="1228731"/>
            <a:ext cx="5816600" cy="4457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B21CB09-3D9D-D019-FA20-063F9A717D37}"/>
              </a:ext>
            </a:extLst>
          </p:cNvPr>
          <p:cNvSpPr txBox="1"/>
          <p:nvPr/>
        </p:nvSpPr>
        <p:spPr>
          <a:xfrm>
            <a:off x="3125518" y="5835127"/>
            <a:ext cx="61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https://spark.apache.org/docs/latest/ml-statistics.html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1103668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907EF-C6ED-A441-27AA-C5C05619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A8DC6F3-26CB-E9A9-A37B-CE9B7B998C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3282DB0-2792-ED97-8CDC-8FFC6C593E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3C92BF1-BF55-A19F-719E-E2CF81C3E2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C6F6894-1A73-46F1-C101-668327A37CDE}"/>
              </a:ext>
            </a:extLst>
          </p:cNvPr>
          <p:cNvSpPr txBox="1"/>
          <p:nvPr/>
        </p:nvSpPr>
        <p:spPr>
          <a:xfrm>
            <a:off x="709473" y="2000171"/>
            <a:ext cx="10837434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Basic Statistics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Column statistics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Minimum, maximum, count, etc.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Correlation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Pearson’s and Spearman’s correlation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Hypothesis testing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cs typeface="Arial"/>
              </a:rPr>
              <a:t>Chi-square Test 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7D0EE4-20AE-6EC0-662F-21397711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4229100"/>
            <a:ext cx="304800" cy="419100"/>
          </a:xfrm>
          <a:prstGeom prst="rect">
            <a:avLst/>
          </a:prstGeom>
        </p:spPr>
      </p:pic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4DB1DE08-5892-3D53-B21C-75420BABB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78" y="1287998"/>
            <a:ext cx="5638800" cy="44323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E0EF8A7-B53E-CF7F-6859-2422C6A4861E}"/>
              </a:ext>
            </a:extLst>
          </p:cNvPr>
          <p:cNvSpPr txBox="1"/>
          <p:nvPr/>
        </p:nvSpPr>
        <p:spPr>
          <a:xfrm>
            <a:off x="3125518" y="5835127"/>
            <a:ext cx="61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https://spark.apache.org/docs/latest/ml-statistics.html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1132254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08F0B-827F-4160-2057-68BCF9E9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CB44033-FAC9-A12E-C36F-AA1A02A7BF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C224523-48E9-EBA0-41CB-0D3A54DCD8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BBF8C8-213E-F5B8-47BF-D2733952B99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94A2E40-CB84-65B0-8C37-1EA9FCF90E7E}"/>
              </a:ext>
            </a:extLst>
          </p:cNvPr>
          <p:cNvSpPr txBox="1"/>
          <p:nvPr/>
        </p:nvSpPr>
        <p:spPr>
          <a:xfrm>
            <a:off x="709473" y="2000171"/>
            <a:ext cx="1083743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ML Stages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0B31715F-A4BA-DC88-9018-2C36DDE900BD}"/>
              </a:ext>
            </a:extLst>
          </p:cNvPr>
          <p:cNvSpPr/>
          <p:nvPr/>
        </p:nvSpPr>
        <p:spPr>
          <a:xfrm>
            <a:off x="709473" y="2502719"/>
            <a:ext cx="1404408" cy="128784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Input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77477F12-69D3-3DDE-173A-039A581E05F8}"/>
              </a:ext>
            </a:extLst>
          </p:cNvPr>
          <p:cNvSpPr/>
          <p:nvPr/>
        </p:nvSpPr>
        <p:spPr>
          <a:xfrm>
            <a:off x="2343150" y="2577660"/>
            <a:ext cx="1404408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Data Loading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4397C3E7-9846-7FB1-4133-411337438C5E}"/>
              </a:ext>
            </a:extLst>
          </p:cNvPr>
          <p:cNvSpPr/>
          <p:nvPr/>
        </p:nvSpPr>
        <p:spPr>
          <a:xfrm>
            <a:off x="3976826" y="2573405"/>
            <a:ext cx="1566723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Data Cleaning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4BCC5DCC-BE4D-149D-D94F-07D5F2420FCC}"/>
              </a:ext>
            </a:extLst>
          </p:cNvPr>
          <p:cNvSpPr/>
          <p:nvPr/>
        </p:nvSpPr>
        <p:spPr>
          <a:xfrm>
            <a:off x="5772817" y="2575060"/>
            <a:ext cx="2238099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Feature extraction and transformation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902E2B2F-F96C-FD0E-A873-A9CA80FBFFE2}"/>
              </a:ext>
            </a:extLst>
          </p:cNvPr>
          <p:cNvSpPr/>
          <p:nvPr/>
        </p:nvSpPr>
        <p:spPr>
          <a:xfrm>
            <a:off x="8240184" y="2573405"/>
            <a:ext cx="2238099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Estimator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8506216F-387E-22B0-5B36-D684729CB866}"/>
              </a:ext>
            </a:extLst>
          </p:cNvPr>
          <p:cNvSpPr/>
          <p:nvPr/>
        </p:nvSpPr>
        <p:spPr>
          <a:xfrm>
            <a:off x="8240183" y="1190240"/>
            <a:ext cx="2238099" cy="1137957"/>
          </a:xfrm>
          <a:prstGeom prst="roundRect">
            <a:avLst>
              <a:gd name="adj" fmla="val 4146"/>
            </a:avLst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Parameters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8E70C64-0041-7A24-CCDD-1DEF550B20D4}"/>
              </a:ext>
            </a:extLst>
          </p:cNvPr>
          <p:cNvCxnSpPr>
            <a:stCxn id="4" idx="4"/>
            <a:endCxn id="7" idx="1"/>
          </p:cNvCxnSpPr>
          <p:nvPr/>
        </p:nvCxnSpPr>
        <p:spPr>
          <a:xfrm>
            <a:off x="2113881" y="3146639"/>
            <a:ext cx="22926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B2BB74B-CFF2-4588-6579-7D4DF14C2E44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747558" y="3142384"/>
            <a:ext cx="229268" cy="42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F9B6E64-6AB2-872A-ADB6-7CB47344728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43549" y="3142384"/>
            <a:ext cx="229268" cy="16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CAE589B-0559-4044-93C0-5AA34A4D8B6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010916" y="3142384"/>
            <a:ext cx="229268" cy="16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87BB1BC1-12DD-FC25-5503-2760AC42E9FD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9359233" y="2328197"/>
            <a:ext cx="1" cy="24520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立方体 27">
            <a:extLst>
              <a:ext uri="{FF2B5EF4-FFF2-40B4-BE49-F238E27FC236}">
                <a16:creationId xmlns:a16="http://schemas.microsoft.com/office/drawing/2014/main" id="{6C1C49E6-D18A-13E3-748A-9FF47CC3FA3D}"/>
              </a:ext>
            </a:extLst>
          </p:cNvPr>
          <p:cNvSpPr/>
          <p:nvPr/>
        </p:nvSpPr>
        <p:spPr>
          <a:xfrm>
            <a:off x="8521032" y="4028538"/>
            <a:ext cx="1676401" cy="113795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Model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FF3F816-CED7-5D37-27CA-36623F1903B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9359232" y="3711362"/>
            <a:ext cx="2" cy="31717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21CD2E68-93F3-2BF0-AB5F-D5AAAADB2993}"/>
              </a:ext>
            </a:extLst>
          </p:cNvPr>
          <p:cNvSpPr/>
          <p:nvPr/>
        </p:nvSpPr>
        <p:spPr>
          <a:xfrm>
            <a:off x="5772817" y="4079337"/>
            <a:ext cx="2238099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Evaluator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820BA53F-9781-F25C-F729-1B0686859380}"/>
              </a:ext>
            </a:extLst>
          </p:cNvPr>
          <p:cNvCxnSpPr>
            <a:cxnSpLocks/>
          </p:cNvCxnSpPr>
          <p:nvPr/>
        </p:nvCxnSpPr>
        <p:spPr>
          <a:xfrm flipH="1">
            <a:off x="8010916" y="4655717"/>
            <a:ext cx="51011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立方体 40">
            <a:extLst>
              <a:ext uri="{FF2B5EF4-FFF2-40B4-BE49-F238E27FC236}">
                <a16:creationId xmlns:a16="http://schemas.microsoft.com/office/drawing/2014/main" id="{14417546-D643-981F-51E5-D488F4D682B3}"/>
              </a:ext>
            </a:extLst>
          </p:cNvPr>
          <p:cNvSpPr/>
          <p:nvPr/>
        </p:nvSpPr>
        <p:spPr>
          <a:xfrm>
            <a:off x="3747558" y="4079337"/>
            <a:ext cx="1676401" cy="113795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Final Model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BB5889BD-ADFC-8F37-8C99-69C1A4C5FE21}"/>
              </a:ext>
            </a:extLst>
          </p:cNvPr>
          <p:cNvCxnSpPr>
            <a:cxnSpLocks/>
          </p:cNvCxnSpPr>
          <p:nvPr/>
        </p:nvCxnSpPr>
        <p:spPr>
          <a:xfrm flipH="1">
            <a:off x="5460275" y="4662169"/>
            <a:ext cx="31254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圆柱体 44">
            <a:extLst>
              <a:ext uri="{FF2B5EF4-FFF2-40B4-BE49-F238E27FC236}">
                <a16:creationId xmlns:a16="http://schemas.microsoft.com/office/drawing/2014/main" id="{3F16C378-3FCC-66E3-4322-9FA77FB9EF14}"/>
              </a:ext>
            </a:extLst>
          </p:cNvPr>
          <p:cNvSpPr/>
          <p:nvPr/>
        </p:nvSpPr>
        <p:spPr>
          <a:xfrm>
            <a:off x="4015063" y="5465813"/>
            <a:ext cx="1408896" cy="838207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Test Data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EDBD6DCA-15B6-933A-07B9-C84AA2CBF7EF}"/>
              </a:ext>
            </a:extLst>
          </p:cNvPr>
          <p:cNvSpPr/>
          <p:nvPr/>
        </p:nvSpPr>
        <p:spPr>
          <a:xfrm>
            <a:off x="438817" y="4079336"/>
            <a:ext cx="2238099" cy="1137957"/>
          </a:xfrm>
          <a:prstGeom prst="roundRect">
            <a:avLst>
              <a:gd name="adj" fmla="val 41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Prediction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2C046844-F32F-9C97-E8F6-FDC291602317}"/>
              </a:ext>
            </a:extLst>
          </p:cNvPr>
          <p:cNvCxnSpPr>
            <a:cxnSpLocks/>
            <a:endCxn id="46" idx="3"/>
          </p:cNvCxnSpPr>
          <p:nvPr/>
        </p:nvCxnSpPr>
        <p:spPr>
          <a:xfrm flipH="1" flipV="1">
            <a:off x="2676916" y="4648315"/>
            <a:ext cx="1070642" cy="138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9C6503F3-2D85-B418-B927-597FD763CD37}"/>
              </a:ext>
            </a:extLst>
          </p:cNvPr>
          <p:cNvCxnSpPr>
            <a:cxnSpLocks/>
            <a:stCxn id="45" idx="2"/>
            <a:endCxn id="46" idx="3"/>
          </p:cNvCxnSpPr>
          <p:nvPr/>
        </p:nvCxnSpPr>
        <p:spPr>
          <a:xfrm flipH="1" flipV="1">
            <a:off x="2676916" y="4648315"/>
            <a:ext cx="1338147" cy="123660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001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A2F7-024B-4D4F-D9BD-A2C15974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5A353BB-49B2-5B7F-D3F9-1D1CEE56A4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AF79B44-499A-4FE0-BA5A-1DC1E9BD65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180DA3F-446B-9A69-F644-56BE123938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283E50F-B6A0-BBE1-D714-682B018BACAA}"/>
              </a:ext>
            </a:extLst>
          </p:cNvPr>
          <p:cNvSpPr txBox="1"/>
          <p:nvPr/>
        </p:nvSpPr>
        <p:spPr>
          <a:xfrm>
            <a:off x="709473" y="2000171"/>
            <a:ext cx="10837434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Transformations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Used in feature extraction, dimensionality reduction, or schema transformation</a:t>
            </a: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Text transformations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Encoding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Normalization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FontTx/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Hashing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8379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645C9-8B92-0493-6A6D-B9B9F255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175304E-3759-B595-F3AE-FBA14E2A6D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46AD86D-42AE-30F3-6A40-5C76B196C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EB61781-3469-71AB-313A-79058971B6E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2D6B01C-78FE-C3F6-069A-DE997AF43569}"/>
              </a:ext>
            </a:extLst>
          </p:cNvPr>
          <p:cNvSpPr txBox="1"/>
          <p:nvPr/>
        </p:nvSpPr>
        <p:spPr>
          <a:xfrm>
            <a:off x="709473" y="2000171"/>
            <a:ext cx="10837434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Transformations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TF-IDF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Term frequency-inverse document frequency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Measures the importance of a term in a document</a:t>
            </a:r>
          </a:p>
          <a:p>
            <a:pPr marL="2286634" lvl="4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TF: Count of a term in a document</a:t>
            </a:r>
          </a:p>
          <a:p>
            <a:pPr marL="2286634" lvl="4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DF: Number of documents that contain a term</a:t>
            </a:r>
          </a:p>
          <a:p>
            <a:pPr marL="1841500" lvl="4">
              <a:spcBef>
                <a:spcPts val="100"/>
              </a:spcBef>
              <a:buClr>
                <a:srgbClr val="000000"/>
              </a:buClr>
              <a:tabLst>
                <a:tab pos="457834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0F82E9-119B-7DF4-3620-55750D902572}"/>
                  </a:ext>
                </a:extLst>
              </p:cNvPr>
              <p:cNvSpPr txBox="1"/>
              <p:nvPr/>
            </p:nvSpPr>
            <p:spPr>
              <a:xfrm>
                <a:off x="1812680" y="4451240"/>
                <a:ext cx="5400920" cy="766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𝐼𝐷𝐹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𝐷𝐹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F0F82E9-119B-7DF4-3620-55750D902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80" y="4451240"/>
                <a:ext cx="5400920" cy="766300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9B151F-6DE6-E361-DB3B-BC78A8AD2DEE}"/>
                  </a:ext>
                </a:extLst>
              </p:cNvPr>
              <p:cNvSpPr txBox="1"/>
              <p:nvPr/>
            </p:nvSpPr>
            <p:spPr>
              <a:xfrm>
                <a:off x="2114792" y="5482439"/>
                <a:ext cx="54009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𝑇𝐹𝐼𝐷𝐹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𝐼𝐷𝐹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9B151F-6DE6-E361-DB3B-BC78A8AD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92" y="5482439"/>
                <a:ext cx="5400920" cy="369332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343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0AF6-7729-ACBD-4094-01F20278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F0C29D2-4B6F-74D9-FA2E-665F6DB898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884B41A-7F6F-5CD4-5DB7-4719366D22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F7ABC56-A342-BFA4-29F3-391A1B19476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FDBE457-714C-9103-84E3-6C76B6112A35}"/>
              </a:ext>
            </a:extLst>
          </p:cNvPr>
          <p:cNvSpPr txBox="1"/>
          <p:nvPr/>
        </p:nvSpPr>
        <p:spPr>
          <a:xfrm>
            <a:off x="709473" y="2000171"/>
            <a:ext cx="10837434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Transformations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Word2Vec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Converts each sequence of words to a fixed-size vector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In this model, similar sequences of words are supposed to be mapped to nearby vectors  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85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064" y="1178645"/>
            <a:ext cx="37363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Requirements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79064" y="2184908"/>
            <a:ext cx="6826884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 indent="-54800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Scalable</a:t>
            </a:r>
            <a:r>
              <a:rPr sz="2400" b="1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large</a:t>
            </a:r>
            <a:r>
              <a:rPr sz="24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clusters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7F7F7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spc="-20" dirty="0">
                <a:solidFill>
                  <a:srgbClr val="0C0F20"/>
                </a:solidFill>
                <a:latin typeface="Arial"/>
                <a:cs typeface="Arial"/>
              </a:rPr>
              <a:t>Second-</a:t>
            </a: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scale</a:t>
            </a:r>
            <a:r>
              <a:rPr sz="2400" b="1"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latencies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7F7F7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dirty="0">
                <a:solidFill>
                  <a:srgbClr val="0C0F20"/>
                </a:solidFill>
                <a:latin typeface="Arial"/>
                <a:cs typeface="Arial"/>
              </a:rPr>
              <a:t>Simple</a:t>
            </a:r>
            <a:r>
              <a:rPr sz="2400" b="1" spc="-1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F20"/>
                </a:solidFill>
                <a:latin typeface="Arial"/>
                <a:cs typeface="Arial"/>
              </a:rPr>
              <a:t>programming</a:t>
            </a:r>
            <a:r>
              <a:rPr sz="2400" spc="-10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C0F20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Clr>
                <a:srgbClr val="7F7F7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560705" indent="-548005"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Font typeface="Arial"/>
              <a:buChar char="•"/>
              <a:tabLst>
                <a:tab pos="560705" algn="l"/>
              </a:tabLst>
            </a:pPr>
            <a:r>
              <a:rPr sz="2400" b="1" dirty="0">
                <a:solidFill>
                  <a:srgbClr val="B50B1B"/>
                </a:solidFill>
                <a:latin typeface="Arial"/>
                <a:cs typeface="Arial"/>
              </a:rPr>
              <a:t>Integrated</a:t>
            </a:r>
            <a:r>
              <a:rPr sz="2400" b="1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50B1B"/>
                </a:solidFill>
                <a:latin typeface="Arial"/>
                <a:cs typeface="Arial"/>
              </a:rPr>
              <a:t>with</a:t>
            </a:r>
            <a:r>
              <a:rPr sz="24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50B1B"/>
                </a:solidFill>
                <a:latin typeface="Arial"/>
                <a:cs typeface="Arial"/>
              </a:rPr>
              <a:t>batch</a:t>
            </a:r>
            <a:r>
              <a:rPr sz="24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50B1B"/>
                </a:solidFill>
                <a:latin typeface="Arial"/>
                <a:cs typeface="Arial"/>
              </a:rPr>
              <a:t>&amp;</a:t>
            </a:r>
            <a:r>
              <a:rPr sz="2400" spc="-65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50B1B"/>
                </a:solidFill>
                <a:latin typeface="Arial"/>
                <a:cs typeface="Arial"/>
              </a:rPr>
              <a:t>interactive</a:t>
            </a:r>
            <a:r>
              <a:rPr sz="2400" spc="-60" dirty="0">
                <a:solidFill>
                  <a:srgbClr val="B50B1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50B1B"/>
                </a:solidFill>
                <a:latin typeface="Arial"/>
                <a:cs typeface="Arial"/>
              </a:rPr>
              <a:t>processing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6F9AE-6265-0B73-FD88-7FB866EE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DC9F37E-B591-4688-862D-090E0D766D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9F2B2F6-171E-ABBF-1265-EAEA117B5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83DABC3-6CFF-9274-3E27-D08FC876A7C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C86A5DF-E2E3-7E14-C065-A5DE34513723}"/>
              </a:ext>
            </a:extLst>
          </p:cNvPr>
          <p:cNvSpPr txBox="1"/>
          <p:nvPr/>
        </p:nvSpPr>
        <p:spPr>
          <a:xfrm>
            <a:off x="709473" y="2000171"/>
            <a:ext cx="10837434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Transformations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Other text transformers 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Tokenizer: used by most of today’s large language model (LLM)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Stop word remover: Removes common but less important word in the context, e.g., a, an, the.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StringIndexer</a:t>
            </a:r>
            <a:r>
              <a:rPr lang="en-US" altLang="zh-CN" sz="2400" dirty="0">
                <a:latin typeface="Arial"/>
                <a:cs typeface="Arial"/>
              </a:rPr>
              <a:t>: Converts each unique string to a numeric value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IndexToString</a:t>
            </a:r>
            <a:r>
              <a:rPr lang="en-US" altLang="zh-CN" sz="2400" dirty="0">
                <a:latin typeface="Arial"/>
                <a:cs typeface="Arial"/>
              </a:rPr>
              <a:t>: Converts each integer value to a string value using a lookup table (pre-defined or trained)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5385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1C1D-4688-4038-4C14-8B67185F6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3C247FE-01F2-E075-9D42-9EBC8CDBF9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8BB2C9D-7780-CB4E-702A-221768473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9CA6244-E950-9B6E-35FC-D624067A000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3E20272-5F0D-C61D-15BB-02CCADD52DEB}"/>
              </a:ext>
            </a:extLst>
          </p:cNvPr>
          <p:cNvSpPr txBox="1"/>
          <p:nvPr/>
        </p:nvSpPr>
        <p:spPr>
          <a:xfrm>
            <a:off x="709473" y="2000171"/>
            <a:ext cx="10837434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Encoders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PCA (Principal Component Analysis)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Reduces number of dimensions to a set of uncorrelated dimensions (components)</a:t>
            </a:r>
          </a:p>
          <a:p>
            <a:pPr marL="763270" lvl="1" indent="-293370">
              <a:spcBef>
                <a:spcPts val="285"/>
              </a:spcBef>
              <a:buChar char="•"/>
              <a:tabLst>
                <a:tab pos="306070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DiscreteCosineTransform</a:t>
            </a:r>
            <a:r>
              <a:rPr lang="en-US" altLang="zh-CN" sz="2400" dirty="0">
                <a:latin typeface="Arial"/>
                <a:cs typeface="Arial"/>
              </a:rPr>
              <a:t> (DCT)</a:t>
            </a:r>
          </a:p>
          <a:p>
            <a:pPr marL="1220470" lvl="2" indent="-293370">
              <a:spcBef>
                <a:spcPts val="285"/>
              </a:spcBef>
              <a:buChar char="•"/>
              <a:tabLst>
                <a:tab pos="306070" algn="l"/>
              </a:tabLst>
            </a:pPr>
            <a:r>
              <a:rPr lang="en-US" altLang="zh-CN" sz="2400" dirty="0">
                <a:latin typeface="Arial"/>
                <a:cs typeface="Arial"/>
              </a:rPr>
              <a:t>Frequency analysis</a:t>
            </a:r>
          </a:p>
          <a:p>
            <a:pPr marL="763270" lvl="1" indent="-293370">
              <a:spcBef>
                <a:spcPts val="285"/>
              </a:spcBef>
              <a:buChar char="•"/>
              <a:tabLst>
                <a:tab pos="306070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OneHotEncoder</a:t>
            </a:r>
            <a:r>
              <a:rPr lang="en-US" altLang="zh-CN" sz="2400" dirty="0">
                <a:latin typeface="Arial"/>
                <a:cs typeface="Arial"/>
              </a:rPr>
              <a:t>: Converts categorical values to a vector with one bit set for the category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0188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D4B2-3836-FA2D-6F29-8889A4482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5CA4C0-8AC1-618E-D349-6C0931E86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2F625BD-2EA6-0954-B8E1-CB3495ACA6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EB9EAC-04A9-E49F-39DB-EA139735D16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5C1463D-564B-7811-91BC-84FF017D265F}"/>
              </a:ext>
            </a:extLst>
          </p:cNvPr>
          <p:cNvSpPr txBox="1"/>
          <p:nvPr/>
        </p:nvSpPr>
        <p:spPr>
          <a:xfrm>
            <a:off x="709473" y="2000171"/>
            <a:ext cx="10837434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Estimators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An estimator is a machine learning algorithm that fits a model on the data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Classification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Classifies data points into discrete points (categories)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Regression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Estimates a continuous numeric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Clustering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Groups similar records together into clusters</a:t>
            </a:r>
          </a:p>
          <a:p>
            <a:pPr marL="13722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Collaborative filtering (Recommendation)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Predicts (missing) user ratings for items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Frequent Pattern Mining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005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D5F5B-0DE1-57BA-2FCA-B9738D2A7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46E52C3-1116-28D8-7C1F-C414DDD6B6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989DBDD-8C44-36DA-C54D-639246CBE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7E6828C-35A4-51C8-A8DD-31DD84F3EE5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84591CD-3C38-A912-A7CB-897DC22A7ED9}"/>
              </a:ext>
            </a:extLst>
          </p:cNvPr>
          <p:cNvSpPr txBox="1"/>
          <p:nvPr/>
        </p:nvSpPr>
        <p:spPr>
          <a:xfrm>
            <a:off x="709473" y="2000171"/>
            <a:ext cx="10837434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Clustering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Unsupervised learning method</a:t>
            </a:r>
          </a:p>
          <a:p>
            <a:pPr marL="915034" marR="277495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K-means clustering. Clustering based on distance between vectors</a:t>
            </a:r>
          </a:p>
          <a:p>
            <a:pPr marL="915034" marR="232410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Latent Dirichlet allocation (LDA). Groups vectors based on some latent (hidden) variables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Bisecting k-means. Hierarchical clustering</a:t>
            </a:r>
          </a:p>
          <a:p>
            <a:pPr marL="915034" marR="207010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Gaussian Mixture Model (GMM). Breaks down data distribution into multiple Gaussian distributions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299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40191-C554-C020-81CF-1964B9E8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CC6F209-2C8E-CE3A-49C8-41606EB53F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C16CDFF-56E5-444B-883F-9E762719B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3FF1F8-D73A-C64E-9D94-28672C3C1BA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A335C5F-8025-0777-EA39-B5465043DCFA}"/>
              </a:ext>
            </a:extLst>
          </p:cNvPr>
          <p:cNvSpPr txBox="1"/>
          <p:nvPr/>
        </p:nvSpPr>
        <p:spPr>
          <a:xfrm>
            <a:off x="709473" y="2000171"/>
            <a:ext cx="108374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Evaluator</a:t>
            </a:r>
          </a:p>
          <a:p>
            <a:pPr marL="9150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An Evaluator takes a model and produces numeric values that measure the goodness of the model for a specific dataset</a:t>
            </a:r>
          </a:p>
          <a:p>
            <a:pPr marL="9150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BinaryClassificationEvaluator</a:t>
            </a:r>
            <a:r>
              <a:rPr lang="en-US" altLang="zh-CN" sz="2400" dirty="0">
                <a:latin typeface="Arial"/>
                <a:cs typeface="Arial"/>
              </a:rPr>
              <a:t> evaluates binary classifiers using precision, recall, F- measure, area under ROC curve, … etc.</a:t>
            </a:r>
          </a:p>
          <a:p>
            <a:pPr marL="915034" lvl="2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 err="1">
                <a:latin typeface="Arial"/>
                <a:cs typeface="Arial"/>
              </a:rPr>
              <a:t>MulticlassClassificationEvaluator</a:t>
            </a:r>
            <a:r>
              <a:rPr lang="en-US" altLang="zh-CN" sz="2400" dirty="0">
                <a:latin typeface="Arial"/>
                <a:cs typeface="Arial"/>
              </a:rPr>
              <a:t> evaluates multiclass classifiers using confusion matrix, accuracy, precision, recall … etc.</a:t>
            </a: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0722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84A4-F5D0-2079-51CC-5EACED41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8B13370-23EC-260A-10D8-544B8793DB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1BE3813-64C4-D7A6-0FFF-1906966AFA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063" y="1228731"/>
            <a:ext cx="11022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 err="1"/>
              <a:t>Mllib</a:t>
            </a:r>
            <a:endParaRPr sz="40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7F7BADA-F3FC-FF29-6B27-4EE612E673C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0"/>
            <a:ext cx="0" cy="971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INDIANA</a:t>
            </a:r>
            <a:endParaRPr spc="-1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6D82562-1071-B1C2-81FB-F6D9D42B1983}"/>
              </a:ext>
            </a:extLst>
          </p:cNvPr>
          <p:cNvSpPr txBox="1"/>
          <p:nvPr/>
        </p:nvSpPr>
        <p:spPr>
          <a:xfrm>
            <a:off x="709473" y="2000171"/>
            <a:ext cx="10837434" cy="2648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sz="2400" dirty="0">
                <a:latin typeface="Arial"/>
                <a:cs typeface="Arial"/>
              </a:rPr>
              <a:t>Validator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Each model has its own parameters that are usually no intuitive to tune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A validator takes a pipeline, an evaluator, and a set of parameters and it tries all possible combinations of parameters to find the best model, i.e., the model that gives the best numeric evaluation metric</a:t>
            </a:r>
          </a:p>
          <a:p>
            <a:pPr marL="915034" lvl="1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r>
              <a:rPr lang="en-US" altLang="zh-CN" sz="2400" dirty="0">
                <a:latin typeface="Arial"/>
                <a:cs typeface="Arial"/>
              </a:rPr>
              <a:t>Examples, </a:t>
            </a:r>
            <a:r>
              <a:rPr lang="en-US" altLang="zh-CN" sz="2400" dirty="0" err="1">
                <a:latin typeface="Arial"/>
                <a:cs typeface="Arial"/>
              </a:rPr>
              <a:t>CrossValidator</a:t>
            </a:r>
            <a:r>
              <a:rPr lang="en-US" altLang="zh-CN" sz="2400" dirty="0">
                <a:latin typeface="Arial"/>
                <a:cs typeface="Arial"/>
              </a:rPr>
              <a:t> and </a:t>
            </a:r>
            <a:r>
              <a:rPr lang="en-US" altLang="zh-CN" sz="2400" dirty="0" err="1">
                <a:latin typeface="Arial"/>
                <a:cs typeface="Arial"/>
              </a:rPr>
              <a:t>TrainValidationSplit</a:t>
            </a:r>
            <a:endParaRPr lang="en-US" altLang="zh-CN" sz="2400" dirty="0">
              <a:latin typeface="Arial"/>
              <a:cs typeface="Arial"/>
            </a:endParaRPr>
          </a:p>
          <a:p>
            <a:pPr marL="1829434" lvl="3" indent="-445134">
              <a:spcBef>
                <a:spcPts val="100"/>
              </a:spcBef>
              <a:buClr>
                <a:srgbClr val="000000"/>
              </a:buClr>
              <a:buChar char="•"/>
              <a:tabLst>
                <a:tab pos="457834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3049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C5BE2-077F-AB1A-3156-A65F8F768D25}"/>
              </a:ext>
            </a:extLst>
          </p:cNvPr>
          <p:cNvSpPr txBox="1"/>
          <p:nvPr/>
        </p:nvSpPr>
        <p:spPr>
          <a:xfrm>
            <a:off x="3118624" y="2751892"/>
            <a:ext cx="595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8994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3" y="6019793"/>
            <a:ext cx="912774" cy="838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826" y="1188523"/>
            <a:ext cx="90699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Stateful</a:t>
            </a:r>
            <a:r>
              <a:rPr sz="4000" spc="-140" dirty="0"/>
              <a:t> </a:t>
            </a:r>
            <a:r>
              <a:rPr sz="4000" dirty="0"/>
              <a:t>Stream</a:t>
            </a:r>
            <a:r>
              <a:rPr sz="4000" spc="-140" dirty="0"/>
              <a:t> </a:t>
            </a:r>
            <a:r>
              <a:rPr sz="4000" spc="-10" dirty="0"/>
              <a:t>Processing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4066" y="2697987"/>
            <a:ext cx="4896485" cy="7086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865"/>
              </a:spcBef>
              <a:buChar char="–"/>
              <a:tabLst>
                <a:tab pos="361315" algn="l"/>
              </a:tabLst>
            </a:pP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Each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node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has</a:t>
            </a:r>
            <a:r>
              <a:rPr sz="16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mutable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state</a:t>
            </a:r>
            <a:endParaRPr sz="16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770"/>
              </a:spcBef>
              <a:buChar char="–"/>
              <a:tabLst>
                <a:tab pos="361315" algn="l"/>
              </a:tabLst>
            </a:pP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each</a:t>
            </a:r>
            <a:r>
              <a:rPr sz="16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record,</a:t>
            </a:r>
            <a:r>
              <a:rPr sz="1600" spc="-1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update</a:t>
            </a:r>
            <a:r>
              <a:rPr sz="16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16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&amp;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send</a:t>
            </a:r>
            <a:r>
              <a:rPr sz="1600" spc="-1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F20"/>
                </a:solidFill>
                <a:latin typeface="Arial"/>
                <a:cs typeface="Arial"/>
              </a:rPr>
              <a:t>new</a:t>
            </a:r>
            <a:r>
              <a:rPr sz="1600" spc="-2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0F20"/>
                </a:solidFill>
                <a:latin typeface="Arial"/>
                <a:cs typeface="Arial"/>
              </a:rPr>
              <a:t>records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065" y="4002532"/>
            <a:ext cx="346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State</a:t>
            </a:r>
            <a:r>
              <a:rPr sz="22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is</a:t>
            </a:r>
            <a:r>
              <a:rPr sz="22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lost</a:t>
            </a:r>
            <a:r>
              <a:rPr sz="2200" spc="-2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if</a:t>
            </a:r>
            <a:r>
              <a:rPr sz="22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node</a:t>
            </a:r>
            <a:r>
              <a:rPr sz="2200" spc="-3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Arial"/>
                <a:cs typeface="Arial"/>
              </a:rPr>
              <a:t>dies!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065" y="5069332"/>
            <a:ext cx="6704330" cy="6381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24180" marR="5080" indent="-411480">
              <a:lnSpc>
                <a:spcPts val="2180"/>
              </a:lnSpc>
              <a:spcBef>
                <a:spcPts val="555"/>
              </a:spcBef>
              <a:buClr>
                <a:srgbClr val="7F7F7F"/>
              </a:buClr>
              <a:buChar char="•"/>
              <a:tabLst>
                <a:tab pos="424180" algn="l"/>
              </a:tabLst>
            </a:pP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Making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stateful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stream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processing</a:t>
            </a:r>
            <a:r>
              <a:rPr sz="2200" spc="-6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be</a:t>
            </a:r>
            <a:r>
              <a:rPr sz="2200" spc="-6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fault-tolerant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is</a:t>
            </a:r>
            <a:r>
              <a:rPr sz="2200" spc="-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challenging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40547" y="2502407"/>
            <a:ext cx="3551554" cy="2195195"/>
            <a:chOff x="7940547" y="2502407"/>
            <a:chExt cx="3551554" cy="2195195"/>
          </a:xfrm>
        </p:grpSpPr>
        <p:sp>
          <p:nvSpPr>
            <p:cNvPr id="8" name="object 8"/>
            <p:cNvSpPr/>
            <p:nvPr/>
          </p:nvSpPr>
          <p:spPr>
            <a:xfrm>
              <a:off x="9353434" y="3875570"/>
              <a:ext cx="1059815" cy="822325"/>
            </a:xfrm>
            <a:custGeom>
              <a:avLst/>
              <a:gdLst/>
              <a:ahLst/>
              <a:cxnLst/>
              <a:rect l="l" t="t" r="r" b="b"/>
              <a:pathLst>
                <a:path w="1059815" h="822325">
                  <a:moveTo>
                    <a:pt x="991639" y="36495"/>
                  </a:moveTo>
                  <a:lnTo>
                    <a:pt x="0" y="801645"/>
                  </a:lnTo>
                  <a:lnTo>
                    <a:pt x="15515" y="821754"/>
                  </a:lnTo>
                  <a:lnTo>
                    <a:pt x="1007156" y="56604"/>
                  </a:lnTo>
                  <a:lnTo>
                    <a:pt x="991639" y="36495"/>
                  </a:lnTo>
                  <a:close/>
                </a:path>
                <a:path w="1059815" h="822325">
                  <a:moveTo>
                    <a:pt x="1045845" y="28737"/>
                  </a:moveTo>
                  <a:lnTo>
                    <a:pt x="1001693" y="28737"/>
                  </a:lnTo>
                  <a:lnTo>
                    <a:pt x="1017210" y="48846"/>
                  </a:lnTo>
                  <a:lnTo>
                    <a:pt x="1007156" y="56604"/>
                  </a:lnTo>
                  <a:lnTo>
                    <a:pt x="1022672" y="76714"/>
                  </a:lnTo>
                  <a:lnTo>
                    <a:pt x="1045845" y="28737"/>
                  </a:lnTo>
                  <a:close/>
                </a:path>
                <a:path w="1059815" h="822325">
                  <a:moveTo>
                    <a:pt x="1001693" y="28737"/>
                  </a:moveTo>
                  <a:lnTo>
                    <a:pt x="991639" y="36495"/>
                  </a:lnTo>
                  <a:lnTo>
                    <a:pt x="1007156" y="56604"/>
                  </a:lnTo>
                  <a:lnTo>
                    <a:pt x="1017210" y="48846"/>
                  </a:lnTo>
                  <a:lnTo>
                    <a:pt x="1001693" y="28737"/>
                  </a:lnTo>
                  <a:close/>
                </a:path>
                <a:path w="1059815" h="822325">
                  <a:moveTo>
                    <a:pt x="1059726" y="0"/>
                  </a:moveTo>
                  <a:lnTo>
                    <a:pt x="976123" y="16385"/>
                  </a:lnTo>
                  <a:lnTo>
                    <a:pt x="991639" y="36495"/>
                  </a:lnTo>
                  <a:lnTo>
                    <a:pt x="1001693" y="28737"/>
                  </a:lnTo>
                  <a:lnTo>
                    <a:pt x="1045845" y="28737"/>
                  </a:lnTo>
                  <a:lnTo>
                    <a:pt x="1059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50674" y="3291168"/>
              <a:ext cx="1141259" cy="915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2970" y="2574592"/>
              <a:ext cx="1141259" cy="9154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8928" y="2502407"/>
              <a:ext cx="637031" cy="4754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5206" y="2519213"/>
              <a:ext cx="604550" cy="4424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65205" y="2519213"/>
              <a:ext cx="605155" cy="442595"/>
            </a:xfrm>
            <a:custGeom>
              <a:avLst/>
              <a:gdLst/>
              <a:ahLst/>
              <a:cxnLst/>
              <a:rect l="l" t="t" r="r" b="b"/>
              <a:pathLst>
                <a:path w="605154" h="442594">
                  <a:moveTo>
                    <a:pt x="0" y="0"/>
                  </a:moveTo>
                  <a:lnTo>
                    <a:pt x="604550" y="0"/>
                  </a:lnTo>
                  <a:lnTo>
                    <a:pt x="604550" y="442491"/>
                  </a:lnTo>
                  <a:lnTo>
                    <a:pt x="0" y="4424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65205" y="2787666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455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65205" y="2697477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455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65205" y="2877855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455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65205" y="2606584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4550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7728" y="3148583"/>
              <a:ext cx="637031" cy="4754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4350" y="3165332"/>
              <a:ext cx="603844" cy="4431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794350" y="3165332"/>
              <a:ext cx="603885" cy="443230"/>
            </a:xfrm>
            <a:custGeom>
              <a:avLst/>
              <a:gdLst/>
              <a:ahLst/>
              <a:cxnLst/>
              <a:rect l="l" t="t" r="r" b="b"/>
              <a:pathLst>
                <a:path w="603884" h="443229">
                  <a:moveTo>
                    <a:pt x="0" y="0"/>
                  </a:moveTo>
                  <a:lnTo>
                    <a:pt x="603845" y="0"/>
                  </a:lnTo>
                  <a:lnTo>
                    <a:pt x="603845" y="443196"/>
                  </a:lnTo>
                  <a:lnTo>
                    <a:pt x="0" y="4431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94350" y="3433786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94350" y="3343597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4350" y="3524680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80776" y="3236975"/>
              <a:ext cx="633983" cy="335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794350" y="3253408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40536" y="2529115"/>
              <a:ext cx="2734310" cy="1143635"/>
            </a:xfrm>
            <a:custGeom>
              <a:avLst/>
              <a:gdLst/>
              <a:ahLst/>
              <a:cxnLst/>
              <a:rect l="l" t="t" r="r" b="b"/>
              <a:pathLst>
                <a:path w="2734309" h="1143635">
                  <a:moveTo>
                    <a:pt x="553440" y="486714"/>
                  </a:moveTo>
                  <a:lnTo>
                    <a:pt x="514286" y="486714"/>
                  </a:lnTo>
                  <a:lnTo>
                    <a:pt x="501586" y="486714"/>
                  </a:lnTo>
                  <a:lnTo>
                    <a:pt x="501243" y="511949"/>
                  </a:lnTo>
                  <a:lnTo>
                    <a:pt x="553440" y="486714"/>
                  </a:lnTo>
                  <a:close/>
                </a:path>
                <a:path w="2734309" h="1143635">
                  <a:moveTo>
                    <a:pt x="577951" y="474865"/>
                  </a:moveTo>
                  <a:lnTo>
                    <a:pt x="502272" y="435749"/>
                  </a:lnTo>
                  <a:lnTo>
                    <a:pt x="502018" y="454418"/>
                  </a:lnTo>
                  <a:lnTo>
                    <a:pt x="501929" y="461149"/>
                  </a:lnTo>
                  <a:lnTo>
                    <a:pt x="342" y="454418"/>
                  </a:lnTo>
                  <a:lnTo>
                    <a:pt x="76" y="474865"/>
                  </a:lnTo>
                  <a:lnTo>
                    <a:pt x="0" y="479818"/>
                  </a:lnTo>
                  <a:lnTo>
                    <a:pt x="501586" y="486549"/>
                  </a:lnTo>
                  <a:lnTo>
                    <a:pt x="514286" y="486549"/>
                  </a:lnTo>
                  <a:lnTo>
                    <a:pt x="553796" y="486549"/>
                  </a:lnTo>
                  <a:lnTo>
                    <a:pt x="577951" y="474865"/>
                  </a:lnTo>
                  <a:close/>
                </a:path>
                <a:path w="2734309" h="1143635">
                  <a:moveTo>
                    <a:pt x="902500" y="83159"/>
                  </a:moveTo>
                  <a:lnTo>
                    <a:pt x="889266" y="51943"/>
                  </a:lnTo>
                  <a:lnTo>
                    <a:pt x="869251" y="4724"/>
                  </a:lnTo>
                  <a:lnTo>
                    <a:pt x="852436" y="24434"/>
                  </a:lnTo>
                  <a:lnTo>
                    <a:pt x="793051" y="2578"/>
                  </a:lnTo>
                  <a:lnTo>
                    <a:pt x="793584" y="2578"/>
                  </a:lnTo>
                  <a:lnTo>
                    <a:pt x="765213" y="0"/>
                  </a:lnTo>
                  <a:lnTo>
                    <a:pt x="762825" y="0"/>
                  </a:lnTo>
                  <a:lnTo>
                    <a:pt x="734237" y="1778"/>
                  </a:lnTo>
                  <a:lnTo>
                    <a:pt x="735063" y="1778"/>
                  </a:lnTo>
                  <a:lnTo>
                    <a:pt x="706958" y="7962"/>
                  </a:lnTo>
                  <a:lnTo>
                    <a:pt x="706323" y="8153"/>
                  </a:lnTo>
                  <a:lnTo>
                    <a:pt x="691070" y="14109"/>
                  </a:lnTo>
                  <a:lnTo>
                    <a:pt x="691070" y="41211"/>
                  </a:lnTo>
                  <a:lnTo>
                    <a:pt x="690524" y="41529"/>
                  </a:lnTo>
                  <a:lnTo>
                    <a:pt x="690054" y="41706"/>
                  </a:lnTo>
                  <a:lnTo>
                    <a:pt x="691070" y="41211"/>
                  </a:lnTo>
                  <a:lnTo>
                    <a:pt x="691070" y="14109"/>
                  </a:lnTo>
                  <a:lnTo>
                    <a:pt x="654354" y="33197"/>
                  </a:lnTo>
                  <a:lnTo>
                    <a:pt x="612838" y="72263"/>
                  </a:lnTo>
                  <a:lnTo>
                    <a:pt x="584936" y="121907"/>
                  </a:lnTo>
                  <a:lnTo>
                    <a:pt x="573278" y="178231"/>
                  </a:lnTo>
                  <a:lnTo>
                    <a:pt x="573214" y="181368"/>
                  </a:lnTo>
                  <a:lnTo>
                    <a:pt x="573989" y="204863"/>
                  </a:lnTo>
                  <a:lnTo>
                    <a:pt x="589114" y="263766"/>
                  </a:lnTo>
                  <a:lnTo>
                    <a:pt x="619874" y="311708"/>
                  </a:lnTo>
                  <a:lnTo>
                    <a:pt x="663930" y="348462"/>
                  </a:lnTo>
                  <a:lnTo>
                    <a:pt x="719162" y="370827"/>
                  </a:lnTo>
                  <a:lnTo>
                    <a:pt x="719658" y="370827"/>
                  </a:lnTo>
                  <a:lnTo>
                    <a:pt x="746315" y="374904"/>
                  </a:lnTo>
                  <a:lnTo>
                    <a:pt x="776706" y="374904"/>
                  </a:lnTo>
                  <a:lnTo>
                    <a:pt x="803389" y="370827"/>
                  </a:lnTo>
                  <a:lnTo>
                    <a:pt x="803706" y="370827"/>
                  </a:lnTo>
                  <a:lnTo>
                    <a:pt x="830859" y="362369"/>
                  </a:lnTo>
                  <a:lnTo>
                    <a:pt x="831456" y="362140"/>
                  </a:lnTo>
                  <a:lnTo>
                    <a:pt x="856576" y="349910"/>
                  </a:lnTo>
                  <a:lnTo>
                    <a:pt x="862037" y="346202"/>
                  </a:lnTo>
                  <a:lnTo>
                    <a:pt x="862444" y="345909"/>
                  </a:lnTo>
                  <a:lnTo>
                    <a:pt x="872413" y="339013"/>
                  </a:lnTo>
                  <a:lnTo>
                    <a:pt x="873429" y="338315"/>
                  </a:lnTo>
                  <a:lnTo>
                    <a:pt x="880351" y="333527"/>
                  </a:lnTo>
                  <a:lnTo>
                    <a:pt x="880859" y="333108"/>
                  </a:lnTo>
                  <a:lnTo>
                    <a:pt x="885875" y="328333"/>
                  </a:lnTo>
                  <a:lnTo>
                    <a:pt x="886891" y="327367"/>
                  </a:lnTo>
                  <a:lnTo>
                    <a:pt x="900684" y="314248"/>
                  </a:lnTo>
                  <a:lnTo>
                    <a:pt x="901192" y="313766"/>
                  </a:lnTo>
                  <a:lnTo>
                    <a:pt x="900468" y="313016"/>
                  </a:lnTo>
                  <a:lnTo>
                    <a:pt x="883678" y="295363"/>
                  </a:lnTo>
                  <a:lnTo>
                    <a:pt x="864539" y="313575"/>
                  </a:lnTo>
                  <a:lnTo>
                    <a:pt x="865352" y="313016"/>
                  </a:lnTo>
                  <a:lnTo>
                    <a:pt x="864666" y="313575"/>
                  </a:lnTo>
                  <a:lnTo>
                    <a:pt x="864463" y="313690"/>
                  </a:lnTo>
                  <a:lnTo>
                    <a:pt x="844016" y="327787"/>
                  </a:lnTo>
                  <a:lnTo>
                    <a:pt x="821715" y="338632"/>
                  </a:lnTo>
                  <a:lnTo>
                    <a:pt x="797369" y="346202"/>
                  </a:lnTo>
                  <a:lnTo>
                    <a:pt x="798283" y="345909"/>
                  </a:lnTo>
                  <a:lnTo>
                    <a:pt x="772071" y="349910"/>
                  </a:lnTo>
                  <a:lnTo>
                    <a:pt x="750951" y="349910"/>
                  </a:lnTo>
                  <a:lnTo>
                    <a:pt x="726630" y="346202"/>
                  </a:lnTo>
                  <a:lnTo>
                    <a:pt x="724763" y="345909"/>
                  </a:lnTo>
                  <a:lnTo>
                    <a:pt x="724623" y="345909"/>
                  </a:lnTo>
                  <a:lnTo>
                    <a:pt x="701586" y="338632"/>
                  </a:lnTo>
                  <a:lnTo>
                    <a:pt x="700582" y="338315"/>
                  </a:lnTo>
                  <a:lnTo>
                    <a:pt x="700430" y="338315"/>
                  </a:lnTo>
                  <a:lnTo>
                    <a:pt x="700163" y="338188"/>
                  </a:lnTo>
                  <a:lnTo>
                    <a:pt x="699592" y="337896"/>
                  </a:lnTo>
                  <a:lnTo>
                    <a:pt x="678446" y="327367"/>
                  </a:lnTo>
                  <a:lnTo>
                    <a:pt x="677291" y="326796"/>
                  </a:lnTo>
                  <a:lnTo>
                    <a:pt x="676681" y="326351"/>
                  </a:lnTo>
                  <a:lnTo>
                    <a:pt x="657885" y="313016"/>
                  </a:lnTo>
                  <a:lnTo>
                    <a:pt x="656856" y="312280"/>
                  </a:lnTo>
                  <a:lnTo>
                    <a:pt x="656691" y="312204"/>
                  </a:lnTo>
                  <a:lnTo>
                    <a:pt x="656526" y="312013"/>
                  </a:lnTo>
                  <a:lnTo>
                    <a:pt x="656272" y="311708"/>
                  </a:lnTo>
                  <a:lnTo>
                    <a:pt x="639876" y="295770"/>
                  </a:lnTo>
                  <a:lnTo>
                    <a:pt x="639076" y="295008"/>
                  </a:lnTo>
                  <a:lnTo>
                    <a:pt x="639203" y="295236"/>
                  </a:lnTo>
                  <a:lnTo>
                    <a:pt x="638975" y="295008"/>
                  </a:lnTo>
                  <a:lnTo>
                    <a:pt x="638378" y="294335"/>
                  </a:lnTo>
                  <a:lnTo>
                    <a:pt x="639076" y="295008"/>
                  </a:lnTo>
                  <a:lnTo>
                    <a:pt x="638568" y="294335"/>
                  </a:lnTo>
                  <a:lnTo>
                    <a:pt x="624840" y="276199"/>
                  </a:lnTo>
                  <a:lnTo>
                    <a:pt x="624205" y="275348"/>
                  </a:lnTo>
                  <a:lnTo>
                    <a:pt x="623785" y="274574"/>
                  </a:lnTo>
                  <a:lnTo>
                    <a:pt x="612978" y="254596"/>
                  </a:lnTo>
                  <a:lnTo>
                    <a:pt x="603973" y="229463"/>
                  </a:lnTo>
                  <a:lnTo>
                    <a:pt x="599630" y="206832"/>
                  </a:lnTo>
                  <a:lnTo>
                    <a:pt x="599440" y="205841"/>
                  </a:lnTo>
                  <a:lnTo>
                    <a:pt x="599401" y="204863"/>
                  </a:lnTo>
                  <a:lnTo>
                    <a:pt x="598627" y="181368"/>
                  </a:lnTo>
                  <a:lnTo>
                    <a:pt x="598589" y="180225"/>
                  </a:lnTo>
                  <a:lnTo>
                    <a:pt x="598728" y="179387"/>
                  </a:lnTo>
                  <a:lnTo>
                    <a:pt x="601637" y="156083"/>
                  </a:lnTo>
                  <a:lnTo>
                    <a:pt x="601751" y="155117"/>
                  </a:lnTo>
                  <a:lnTo>
                    <a:pt x="602030" y="154139"/>
                  </a:lnTo>
                  <a:lnTo>
                    <a:pt x="608406" y="132003"/>
                  </a:lnTo>
                  <a:lnTo>
                    <a:pt x="608660" y="131114"/>
                  </a:lnTo>
                  <a:lnTo>
                    <a:pt x="609104" y="130162"/>
                  </a:lnTo>
                  <a:lnTo>
                    <a:pt x="618693" y="109474"/>
                  </a:lnTo>
                  <a:lnTo>
                    <a:pt x="619074" y="108673"/>
                  </a:lnTo>
                  <a:lnTo>
                    <a:pt x="619658" y="107797"/>
                  </a:lnTo>
                  <a:lnTo>
                    <a:pt x="632231" y="88874"/>
                  </a:lnTo>
                  <a:lnTo>
                    <a:pt x="632701" y="88163"/>
                  </a:lnTo>
                  <a:lnTo>
                    <a:pt x="633437" y="87363"/>
                  </a:lnTo>
                  <a:lnTo>
                    <a:pt x="648728" y="70535"/>
                  </a:lnTo>
                  <a:lnTo>
                    <a:pt x="689597" y="42062"/>
                  </a:lnTo>
                  <a:lnTo>
                    <a:pt x="690206" y="41706"/>
                  </a:lnTo>
                  <a:lnTo>
                    <a:pt x="691489" y="41211"/>
                  </a:lnTo>
                  <a:lnTo>
                    <a:pt x="713486" y="32626"/>
                  </a:lnTo>
                  <a:lnTo>
                    <a:pt x="714019" y="32410"/>
                  </a:lnTo>
                  <a:lnTo>
                    <a:pt x="715670" y="32054"/>
                  </a:lnTo>
                  <a:lnTo>
                    <a:pt x="738644" y="27000"/>
                  </a:lnTo>
                  <a:lnTo>
                    <a:pt x="737933" y="27000"/>
                  </a:lnTo>
                  <a:lnTo>
                    <a:pt x="738911" y="26949"/>
                  </a:lnTo>
                  <a:lnTo>
                    <a:pt x="742315" y="26720"/>
                  </a:lnTo>
                  <a:lnTo>
                    <a:pt x="763879" y="25387"/>
                  </a:lnTo>
                  <a:lnTo>
                    <a:pt x="788517" y="27635"/>
                  </a:lnTo>
                  <a:lnTo>
                    <a:pt x="789482" y="27711"/>
                  </a:lnTo>
                  <a:lnTo>
                    <a:pt x="788885" y="27711"/>
                  </a:lnTo>
                  <a:lnTo>
                    <a:pt x="812660" y="33566"/>
                  </a:lnTo>
                  <a:lnTo>
                    <a:pt x="811682" y="33197"/>
                  </a:lnTo>
                  <a:lnTo>
                    <a:pt x="812660" y="33566"/>
                  </a:lnTo>
                  <a:lnTo>
                    <a:pt x="812825" y="33566"/>
                  </a:lnTo>
                  <a:lnTo>
                    <a:pt x="844638" y="33566"/>
                  </a:lnTo>
                  <a:lnTo>
                    <a:pt x="844499" y="33743"/>
                  </a:lnTo>
                  <a:lnTo>
                    <a:pt x="813371" y="33743"/>
                  </a:lnTo>
                  <a:lnTo>
                    <a:pt x="812990" y="33743"/>
                  </a:lnTo>
                  <a:lnTo>
                    <a:pt x="834466" y="42608"/>
                  </a:lnTo>
                  <a:lnTo>
                    <a:pt x="833081" y="41529"/>
                  </a:lnTo>
                  <a:lnTo>
                    <a:pt x="833412" y="41732"/>
                  </a:lnTo>
                  <a:lnTo>
                    <a:pt x="833780" y="42062"/>
                  </a:lnTo>
                  <a:lnTo>
                    <a:pt x="834466" y="42608"/>
                  </a:lnTo>
                  <a:lnTo>
                    <a:pt x="835939" y="43764"/>
                  </a:lnTo>
                  <a:lnTo>
                    <a:pt x="819797" y="62687"/>
                  </a:lnTo>
                  <a:lnTo>
                    <a:pt x="902500" y="83159"/>
                  </a:lnTo>
                  <a:close/>
                </a:path>
                <a:path w="2734309" h="1143635">
                  <a:moveTo>
                    <a:pt x="2472613" y="1143533"/>
                  </a:moveTo>
                  <a:lnTo>
                    <a:pt x="2458770" y="1121854"/>
                  </a:lnTo>
                  <a:lnTo>
                    <a:pt x="2426766" y="1071727"/>
                  </a:lnTo>
                  <a:lnTo>
                    <a:pt x="2413736" y="1093533"/>
                  </a:lnTo>
                  <a:lnTo>
                    <a:pt x="1460982" y="523862"/>
                  </a:lnTo>
                  <a:lnTo>
                    <a:pt x="1447952" y="545655"/>
                  </a:lnTo>
                  <a:lnTo>
                    <a:pt x="2400706" y="1115326"/>
                  </a:lnTo>
                  <a:lnTo>
                    <a:pt x="2387663" y="1137132"/>
                  </a:lnTo>
                  <a:lnTo>
                    <a:pt x="2472613" y="1143533"/>
                  </a:lnTo>
                  <a:close/>
                </a:path>
                <a:path w="2734309" h="1143635">
                  <a:moveTo>
                    <a:pt x="2733852" y="799325"/>
                  </a:moveTo>
                  <a:lnTo>
                    <a:pt x="2720644" y="767994"/>
                  </a:lnTo>
                  <a:lnTo>
                    <a:pt x="2700769" y="720813"/>
                  </a:lnTo>
                  <a:lnTo>
                    <a:pt x="2683903" y="740498"/>
                  </a:lnTo>
                  <a:lnTo>
                    <a:pt x="2624315" y="718464"/>
                  </a:lnTo>
                  <a:lnTo>
                    <a:pt x="2624848" y="718464"/>
                  </a:lnTo>
                  <a:lnTo>
                    <a:pt x="2596438" y="715886"/>
                  </a:lnTo>
                  <a:lnTo>
                    <a:pt x="2594076" y="715886"/>
                  </a:lnTo>
                  <a:lnTo>
                    <a:pt x="2565425" y="717677"/>
                  </a:lnTo>
                  <a:lnTo>
                    <a:pt x="2566238" y="717677"/>
                  </a:lnTo>
                  <a:lnTo>
                    <a:pt x="2545994" y="722147"/>
                  </a:lnTo>
                  <a:lnTo>
                    <a:pt x="2545994" y="748030"/>
                  </a:lnTo>
                  <a:lnTo>
                    <a:pt x="2544229" y="748550"/>
                  </a:lnTo>
                  <a:lnTo>
                    <a:pt x="2545956" y="748030"/>
                  </a:lnTo>
                  <a:lnTo>
                    <a:pt x="2545994" y="722147"/>
                  </a:lnTo>
                  <a:lnTo>
                    <a:pt x="2538107" y="723887"/>
                  </a:lnTo>
                  <a:lnTo>
                    <a:pt x="2537472" y="724077"/>
                  </a:lnTo>
                  <a:lnTo>
                    <a:pt x="2522258" y="730046"/>
                  </a:lnTo>
                  <a:lnTo>
                    <a:pt x="2522258" y="757161"/>
                  </a:lnTo>
                  <a:lnTo>
                    <a:pt x="2521724" y="757466"/>
                  </a:lnTo>
                  <a:lnTo>
                    <a:pt x="2521229" y="757656"/>
                  </a:lnTo>
                  <a:lnTo>
                    <a:pt x="2522258" y="757161"/>
                  </a:lnTo>
                  <a:lnTo>
                    <a:pt x="2522258" y="730046"/>
                  </a:lnTo>
                  <a:lnTo>
                    <a:pt x="2485542" y="749198"/>
                  </a:lnTo>
                  <a:lnTo>
                    <a:pt x="2444038" y="788327"/>
                  </a:lnTo>
                  <a:lnTo>
                    <a:pt x="2416175" y="838060"/>
                  </a:lnTo>
                  <a:lnTo>
                    <a:pt x="2404529" y="894461"/>
                  </a:lnTo>
                  <a:lnTo>
                    <a:pt x="2404478" y="897597"/>
                  </a:lnTo>
                  <a:lnTo>
                    <a:pt x="2405253" y="921131"/>
                  </a:lnTo>
                  <a:lnTo>
                    <a:pt x="2405316" y="923099"/>
                  </a:lnTo>
                  <a:lnTo>
                    <a:pt x="2420353" y="980084"/>
                  </a:lnTo>
                  <a:lnTo>
                    <a:pt x="2450998" y="1028001"/>
                  </a:lnTo>
                  <a:lnTo>
                    <a:pt x="2495080" y="1064920"/>
                  </a:lnTo>
                  <a:lnTo>
                    <a:pt x="2550312" y="1087374"/>
                  </a:lnTo>
                  <a:lnTo>
                    <a:pt x="2550820" y="1087374"/>
                  </a:lnTo>
                  <a:lnTo>
                    <a:pt x="2577515" y="1091476"/>
                  </a:lnTo>
                  <a:lnTo>
                    <a:pt x="2607995" y="1091476"/>
                  </a:lnTo>
                  <a:lnTo>
                    <a:pt x="2634792" y="1087374"/>
                  </a:lnTo>
                  <a:lnTo>
                    <a:pt x="2635046" y="1087374"/>
                  </a:lnTo>
                  <a:lnTo>
                    <a:pt x="2687942" y="1066380"/>
                  </a:lnTo>
                  <a:lnTo>
                    <a:pt x="2693251" y="1062761"/>
                  </a:lnTo>
                  <a:lnTo>
                    <a:pt x="2693657" y="1062482"/>
                  </a:lnTo>
                  <a:lnTo>
                    <a:pt x="2703626" y="1055547"/>
                  </a:lnTo>
                  <a:lnTo>
                    <a:pt x="2704655" y="1054849"/>
                  </a:lnTo>
                  <a:lnTo>
                    <a:pt x="2711742" y="1049921"/>
                  </a:lnTo>
                  <a:lnTo>
                    <a:pt x="2712250" y="1049502"/>
                  </a:lnTo>
                  <a:lnTo>
                    <a:pt x="2717152" y="1044829"/>
                  </a:lnTo>
                  <a:lnTo>
                    <a:pt x="2718181" y="1043851"/>
                  </a:lnTo>
                  <a:lnTo>
                    <a:pt x="2731960" y="1030681"/>
                  </a:lnTo>
                  <a:lnTo>
                    <a:pt x="2732595" y="1030084"/>
                  </a:lnTo>
                  <a:lnTo>
                    <a:pt x="2731973" y="1029436"/>
                  </a:lnTo>
                  <a:lnTo>
                    <a:pt x="2715044" y="1011707"/>
                  </a:lnTo>
                  <a:lnTo>
                    <a:pt x="2695930" y="1029982"/>
                  </a:lnTo>
                  <a:lnTo>
                    <a:pt x="2675344" y="1044270"/>
                  </a:lnTo>
                  <a:lnTo>
                    <a:pt x="2653080" y="1055141"/>
                  </a:lnTo>
                  <a:lnTo>
                    <a:pt x="2629560" y="1062482"/>
                  </a:lnTo>
                  <a:lnTo>
                    <a:pt x="2605100" y="1066215"/>
                  </a:lnTo>
                  <a:lnTo>
                    <a:pt x="2580411" y="1066215"/>
                  </a:lnTo>
                  <a:lnTo>
                    <a:pt x="2557919" y="1062761"/>
                  </a:lnTo>
                  <a:lnTo>
                    <a:pt x="2556052" y="1062482"/>
                  </a:lnTo>
                  <a:lnTo>
                    <a:pt x="2555849" y="1062482"/>
                  </a:lnTo>
                  <a:lnTo>
                    <a:pt x="2532735" y="1055141"/>
                  </a:lnTo>
                  <a:lnTo>
                    <a:pt x="2531338" y="1054696"/>
                  </a:lnTo>
                  <a:lnTo>
                    <a:pt x="2530741" y="1054392"/>
                  </a:lnTo>
                  <a:lnTo>
                    <a:pt x="2509634" y="1043851"/>
                  </a:lnTo>
                  <a:lnTo>
                    <a:pt x="2508478" y="1043266"/>
                  </a:lnTo>
                  <a:lnTo>
                    <a:pt x="2507856" y="1042822"/>
                  </a:lnTo>
                  <a:lnTo>
                    <a:pt x="2489047" y="1029436"/>
                  </a:lnTo>
                  <a:lnTo>
                    <a:pt x="2488057" y="1028725"/>
                  </a:lnTo>
                  <a:lnTo>
                    <a:pt x="2487879" y="1028636"/>
                  </a:lnTo>
                  <a:lnTo>
                    <a:pt x="2487815" y="1028484"/>
                  </a:lnTo>
                  <a:lnTo>
                    <a:pt x="2487650" y="1028395"/>
                  </a:lnTo>
                  <a:lnTo>
                    <a:pt x="2487472" y="1028153"/>
                  </a:lnTo>
                  <a:lnTo>
                    <a:pt x="2471089" y="1012190"/>
                  </a:lnTo>
                  <a:lnTo>
                    <a:pt x="2470289" y="1011415"/>
                  </a:lnTo>
                  <a:lnTo>
                    <a:pt x="2470378" y="1011593"/>
                  </a:lnTo>
                  <a:lnTo>
                    <a:pt x="2470200" y="1011415"/>
                  </a:lnTo>
                  <a:lnTo>
                    <a:pt x="2469604" y="1010742"/>
                  </a:lnTo>
                  <a:lnTo>
                    <a:pt x="2470289" y="1011415"/>
                  </a:lnTo>
                  <a:lnTo>
                    <a:pt x="2469794" y="1010742"/>
                  </a:lnTo>
                  <a:lnTo>
                    <a:pt x="2444216" y="970940"/>
                  </a:lnTo>
                  <a:lnTo>
                    <a:pt x="2430894" y="923099"/>
                  </a:lnTo>
                  <a:lnTo>
                    <a:pt x="2430703" y="922108"/>
                  </a:lnTo>
                  <a:lnTo>
                    <a:pt x="2430665" y="921131"/>
                  </a:lnTo>
                  <a:lnTo>
                    <a:pt x="2429891" y="897597"/>
                  </a:lnTo>
                  <a:lnTo>
                    <a:pt x="2429853" y="896442"/>
                  </a:lnTo>
                  <a:lnTo>
                    <a:pt x="2429980" y="895604"/>
                  </a:lnTo>
                  <a:lnTo>
                    <a:pt x="2432888" y="872248"/>
                  </a:lnTo>
                  <a:lnTo>
                    <a:pt x="2433002" y="871296"/>
                  </a:lnTo>
                  <a:lnTo>
                    <a:pt x="2433282" y="870318"/>
                  </a:lnTo>
                  <a:lnTo>
                    <a:pt x="2439657" y="848131"/>
                  </a:lnTo>
                  <a:lnTo>
                    <a:pt x="2439911" y="847242"/>
                  </a:lnTo>
                  <a:lnTo>
                    <a:pt x="2440343" y="846302"/>
                  </a:lnTo>
                  <a:lnTo>
                    <a:pt x="2449931" y="825563"/>
                  </a:lnTo>
                  <a:lnTo>
                    <a:pt x="2450312" y="824763"/>
                  </a:lnTo>
                  <a:lnTo>
                    <a:pt x="2450896" y="823887"/>
                  </a:lnTo>
                  <a:lnTo>
                    <a:pt x="2463457" y="804926"/>
                  </a:lnTo>
                  <a:lnTo>
                    <a:pt x="2481389" y="785228"/>
                  </a:lnTo>
                  <a:lnTo>
                    <a:pt x="2499144" y="770801"/>
                  </a:lnTo>
                  <a:lnTo>
                    <a:pt x="2522677" y="757161"/>
                  </a:lnTo>
                  <a:lnTo>
                    <a:pt x="2544648" y="748550"/>
                  </a:lnTo>
                  <a:lnTo>
                    <a:pt x="2545194" y="748334"/>
                  </a:lnTo>
                  <a:lnTo>
                    <a:pt x="2546604" y="748030"/>
                  </a:lnTo>
                  <a:lnTo>
                    <a:pt x="2569832" y="742886"/>
                  </a:lnTo>
                  <a:lnTo>
                    <a:pt x="2569133" y="742886"/>
                  </a:lnTo>
                  <a:lnTo>
                    <a:pt x="2570099" y="742835"/>
                  </a:lnTo>
                  <a:lnTo>
                    <a:pt x="2573528" y="742619"/>
                  </a:lnTo>
                  <a:lnTo>
                    <a:pt x="2595118" y="741273"/>
                  </a:lnTo>
                  <a:lnTo>
                    <a:pt x="2619781" y="743521"/>
                  </a:lnTo>
                  <a:lnTo>
                    <a:pt x="2620746" y="743597"/>
                  </a:lnTo>
                  <a:lnTo>
                    <a:pt x="2620137" y="743597"/>
                  </a:lnTo>
                  <a:lnTo>
                    <a:pt x="2643721" y="749414"/>
                  </a:lnTo>
                  <a:lnTo>
                    <a:pt x="2642844" y="749046"/>
                  </a:lnTo>
                  <a:lnTo>
                    <a:pt x="2643276" y="749198"/>
                  </a:lnTo>
                  <a:lnTo>
                    <a:pt x="2643721" y="749414"/>
                  </a:lnTo>
                  <a:lnTo>
                    <a:pt x="2665768" y="758545"/>
                  </a:lnTo>
                  <a:lnTo>
                    <a:pt x="2664396" y="757466"/>
                  </a:lnTo>
                  <a:lnTo>
                    <a:pt x="2664714" y="757656"/>
                  </a:lnTo>
                  <a:lnTo>
                    <a:pt x="2665095" y="758012"/>
                  </a:lnTo>
                  <a:lnTo>
                    <a:pt x="2665768" y="758545"/>
                  </a:lnTo>
                  <a:lnTo>
                    <a:pt x="2667368" y="759802"/>
                  </a:lnTo>
                  <a:lnTo>
                    <a:pt x="2651201" y="778675"/>
                  </a:lnTo>
                  <a:lnTo>
                    <a:pt x="2733852" y="799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439410" y="2092452"/>
            <a:ext cx="1548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mutable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80751" y="3351276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node</a:t>
            </a:r>
            <a:r>
              <a:rPr sz="2000" spc="-50" dirty="0">
                <a:latin typeface="Arial"/>
                <a:cs typeface="Arial"/>
              </a:rPr>
              <a:t> 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345535" y="4075521"/>
            <a:ext cx="947419" cy="0"/>
          </a:xfrm>
          <a:custGeom>
            <a:avLst/>
            <a:gdLst/>
            <a:ahLst/>
            <a:cxnLst/>
            <a:rect l="l" t="t" r="r" b="b"/>
            <a:pathLst>
              <a:path w="947420">
                <a:moveTo>
                  <a:pt x="0" y="0"/>
                </a:moveTo>
                <a:lnTo>
                  <a:pt x="94686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418126" y="4049267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node</a:t>
            </a:r>
            <a:r>
              <a:rPr sz="2000" spc="-50" dirty="0">
                <a:latin typeface="Arial"/>
                <a:cs typeface="Arial"/>
              </a:rPr>
              <a:t> 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065" y="2082291"/>
            <a:ext cx="723455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indent="-410845">
              <a:lnSpc>
                <a:spcPts val="2375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423545" algn="l"/>
              </a:tabLst>
            </a:pP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Traditional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streaming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systems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have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C0F20"/>
                </a:solidFill>
                <a:latin typeface="Arial"/>
                <a:cs typeface="Arial"/>
              </a:rPr>
              <a:t>event-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driven</a:t>
            </a:r>
            <a:endParaRPr sz="2200">
              <a:latin typeface="Arial"/>
              <a:cs typeface="Arial"/>
            </a:endParaRPr>
          </a:p>
          <a:p>
            <a:pPr marL="424180">
              <a:lnSpc>
                <a:spcPts val="2020"/>
              </a:lnSpc>
            </a:pPr>
            <a:r>
              <a:rPr sz="2200" b="1" spc="-10" dirty="0">
                <a:solidFill>
                  <a:srgbClr val="0C0F20"/>
                </a:solidFill>
                <a:latin typeface="Arial"/>
                <a:cs typeface="Arial"/>
              </a:rPr>
              <a:t>record-at-a-</a:t>
            </a:r>
            <a:r>
              <a:rPr sz="2200" b="1" dirty="0">
                <a:solidFill>
                  <a:srgbClr val="0C0F20"/>
                </a:solidFill>
                <a:latin typeface="Arial"/>
                <a:cs typeface="Arial"/>
              </a:rPr>
              <a:t>time</a:t>
            </a:r>
            <a:r>
              <a:rPr sz="2200" b="1" spc="-55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C0F20"/>
                </a:solidFill>
                <a:latin typeface="Arial"/>
                <a:cs typeface="Arial"/>
              </a:rPr>
              <a:t>processing</a:t>
            </a:r>
            <a:r>
              <a:rPr sz="2200" spc="-50" dirty="0">
                <a:solidFill>
                  <a:srgbClr val="0C0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C0F20"/>
                </a:solidFill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  <a:p>
            <a:pPr marL="6669405">
              <a:lnSpc>
                <a:spcPts val="2045"/>
              </a:lnSpc>
            </a:pPr>
            <a:r>
              <a:rPr sz="2000" spc="-10" dirty="0"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23593" y="2900171"/>
            <a:ext cx="871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records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98962" y="3752918"/>
            <a:ext cx="3507740" cy="1319530"/>
            <a:chOff x="8498962" y="3752918"/>
            <a:chExt cx="3507740" cy="1319530"/>
          </a:xfrm>
        </p:grpSpPr>
        <p:sp>
          <p:nvSpPr>
            <p:cNvPr id="34" name="object 34"/>
            <p:cNvSpPr/>
            <p:nvPr/>
          </p:nvSpPr>
          <p:spPr>
            <a:xfrm>
              <a:off x="11292501" y="3752918"/>
              <a:ext cx="714375" cy="76200"/>
            </a:xfrm>
            <a:custGeom>
              <a:avLst/>
              <a:gdLst/>
              <a:ahLst/>
              <a:cxnLst/>
              <a:rect l="l" t="t" r="r" b="b"/>
              <a:pathLst>
                <a:path w="714375" h="76200">
                  <a:moveTo>
                    <a:pt x="637561" y="0"/>
                  </a:moveTo>
                  <a:lnTo>
                    <a:pt x="637561" y="76200"/>
                  </a:lnTo>
                  <a:lnTo>
                    <a:pt x="688361" y="50800"/>
                  </a:lnTo>
                  <a:lnTo>
                    <a:pt x="650261" y="50800"/>
                  </a:lnTo>
                  <a:lnTo>
                    <a:pt x="650261" y="25400"/>
                  </a:lnTo>
                  <a:lnTo>
                    <a:pt x="688361" y="25400"/>
                  </a:lnTo>
                  <a:lnTo>
                    <a:pt x="637561" y="0"/>
                  </a:lnTo>
                  <a:close/>
                </a:path>
                <a:path w="714375" h="76200">
                  <a:moveTo>
                    <a:pt x="63756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637561" y="50800"/>
                  </a:lnTo>
                  <a:lnTo>
                    <a:pt x="637561" y="25400"/>
                  </a:lnTo>
                  <a:close/>
                </a:path>
                <a:path w="714375" h="76200">
                  <a:moveTo>
                    <a:pt x="688361" y="25400"/>
                  </a:moveTo>
                  <a:lnTo>
                    <a:pt x="650261" y="25400"/>
                  </a:lnTo>
                  <a:lnTo>
                    <a:pt x="650261" y="50800"/>
                  </a:lnTo>
                  <a:lnTo>
                    <a:pt x="688361" y="50800"/>
                  </a:lnTo>
                  <a:lnTo>
                    <a:pt x="713761" y="38100"/>
                  </a:lnTo>
                  <a:lnTo>
                    <a:pt x="688361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4544" y="4156502"/>
              <a:ext cx="1141258" cy="9154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3687" y="4066032"/>
              <a:ext cx="633983" cy="4724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8295" y="4080609"/>
              <a:ext cx="603845" cy="4431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948295" y="4080609"/>
              <a:ext cx="603885" cy="443230"/>
            </a:xfrm>
            <a:custGeom>
              <a:avLst/>
              <a:gdLst/>
              <a:ahLst/>
              <a:cxnLst/>
              <a:rect l="l" t="t" r="r" b="b"/>
              <a:pathLst>
                <a:path w="603884" h="443229">
                  <a:moveTo>
                    <a:pt x="0" y="0"/>
                  </a:moveTo>
                  <a:lnTo>
                    <a:pt x="603845" y="0"/>
                  </a:lnTo>
                  <a:lnTo>
                    <a:pt x="603845" y="443195"/>
                  </a:lnTo>
                  <a:lnTo>
                    <a:pt x="0" y="4431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8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48295" y="4349061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48295" y="4258872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48295" y="4439955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48295" y="4169388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4">
                  <a:moveTo>
                    <a:pt x="0" y="0"/>
                  </a:moveTo>
                  <a:lnTo>
                    <a:pt x="603845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98962" y="4092629"/>
              <a:ext cx="329565" cy="375920"/>
            </a:xfrm>
            <a:custGeom>
              <a:avLst/>
              <a:gdLst/>
              <a:ahLst/>
              <a:cxnLst/>
              <a:rect l="l" t="t" r="r" b="b"/>
              <a:pathLst>
                <a:path w="329565" h="375920">
                  <a:moveTo>
                    <a:pt x="230313" y="371486"/>
                  </a:moveTo>
                  <a:lnTo>
                    <a:pt x="146349" y="371486"/>
                  </a:lnTo>
                  <a:lnTo>
                    <a:pt x="173038" y="375585"/>
                  </a:lnTo>
                  <a:lnTo>
                    <a:pt x="203517" y="375585"/>
                  </a:lnTo>
                  <a:lnTo>
                    <a:pt x="230313" y="371486"/>
                  </a:lnTo>
                  <a:close/>
                </a:path>
                <a:path w="329565" h="375920">
                  <a:moveTo>
                    <a:pt x="191965" y="0"/>
                  </a:moveTo>
                  <a:lnTo>
                    <a:pt x="189577" y="0"/>
                  </a:lnTo>
                  <a:lnTo>
                    <a:pt x="160951" y="1788"/>
                  </a:lnTo>
                  <a:lnTo>
                    <a:pt x="161766" y="1788"/>
                  </a:lnTo>
                  <a:lnTo>
                    <a:pt x="133629" y="8003"/>
                  </a:lnTo>
                  <a:lnTo>
                    <a:pt x="81061" y="33307"/>
                  </a:lnTo>
                  <a:lnTo>
                    <a:pt x="39568" y="72445"/>
                  </a:lnTo>
                  <a:lnTo>
                    <a:pt x="11698" y="122168"/>
                  </a:lnTo>
                  <a:lnTo>
                    <a:pt x="52" y="178577"/>
                  </a:lnTo>
                  <a:lnTo>
                    <a:pt x="0" y="181710"/>
                  </a:lnTo>
                  <a:lnTo>
                    <a:pt x="777" y="205244"/>
                  </a:lnTo>
                  <a:lnTo>
                    <a:pt x="842" y="207210"/>
                  </a:lnTo>
                  <a:lnTo>
                    <a:pt x="15873" y="264198"/>
                  </a:lnTo>
                  <a:lnTo>
                    <a:pt x="46517" y="312119"/>
                  </a:lnTo>
                  <a:lnTo>
                    <a:pt x="90609" y="349030"/>
                  </a:lnTo>
                  <a:lnTo>
                    <a:pt x="145847" y="371486"/>
                  </a:lnTo>
                  <a:lnTo>
                    <a:pt x="230572" y="371486"/>
                  </a:lnTo>
                  <a:lnTo>
                    <a:pt x="257714" y="363014"/>
                  </a:lnTo>
                  <a:lnTo>
                    <a:pt x="258311" y="362776"/>
                  </a:lnTo>
                  <a:lnTo>
                    <a:pt x="283469" y="350502"/>
                  </a:lnTo>
                  <a:lnTo>
                    <a:pt x="177178" y="350502"/>
                  </a:lnTo>
                  <a:lnTo>
                    <a:pt x="174960" y="350333"/>
                  </a:lnTo>
                  <a:lnTo>
                    <a:pt x="175935" y="350333"/>
                  </a:lnTo>
                  <a:lnTo>
                    <a:pt x="153430" y="346876"/>
                  </a:lnTo>
                  <a:lnTo>
                    <a:pt x="152322" y="346876"/>
                  </a:lnTo>
                  <a:lnTo>
                    <a:pt x="151103" y="346591"/>
                  </a:lnTo>
                  <a:lnTo>
                    <a:pt x="151371" y="346591"/>
                  </a:lnTo>
                  <a:lnTo>
                    <a:pt x="128264" y="339252"/>
                  </a:lnTo>
                  <a:lnTo>
                    <a:pt x="127753" y="339252"/>
                  </a:lnTo>
                  <a:lnTo>
                    <a:pt x="125920" y="338508"/>
                  </a:lnTo>
                  <a:lnTo>
                    <a:pt x="126263" y="338508"/>
                  </a:lnTo>
                  <a:lnTo>
                    <a:pt x="105153" y="327959"/>
                  </a:lnTo>
                  <a:lnTo>
                    <a:pt x="104809" y="327959"/>
                  </a:lnTo>
                  <a:lnTo>
                    <a:pt x="103117" y="326942"/>
                  </a:lnTo>
                  <a:lnTo>
                    <a:pt x="103381" y="326942"/>
                  </a:lnTo>
                  <a:lnTo>
                    <a:pt x="84578" y="313549"/>
                  </a:lnTo>
                  <a:lnTo>
                    <a:pt x="84309" y="313549"/>
                  </a:lnTo>
                  <a:lnTo>
                    <a:pt x="83580" y="312838"/>
                  </a:lnTo>
                  <a:lnTo>
                    <a:pt x="83181" y="312602"/>
                  </a:lnTo>
                  <a:lnTo>
                    <a:pt x="82786" y="312272"/>
                  </a:lnTo>
                  <a:lnTo>
                    <a:pt x="83000" y="312272"/>
                  </a:lnTo>
                  <a:lnTo>
                    <a:pt x="66615" y="296306"/>
                  </a:lnTo>
                  <a:lnTo>
                    <a:pt x="66405" y="296306"/>
                  </a:lnTo>
                  <a:lnTo>
                    <a:pt x="66042" y="295824"/>
                  </a:lnTo>
                  <a:lnTo>
                    <a:pt x="65726" y="295535"/>
                  </a:lnTo>
                  <a:lnTo>
                    <a:pt x="65130" y="294859"/>
                  </a:lnTo>
                  <a:lnTo>
                    <a:pt x="65314" y="294859"/>
                  </a:lnTo>
                  <a:lnTo>
                    <a:pt x="51606" y="276691"/>
                  </a:lnTo>
                  <a:lnTo>
                    <a:pt x="51423" y="276691"/>
                  </a:lnTo>
                  <a:lnTo>
                    <a:pt x="50965" y="275842"/>
                  </a:lnTo>
                  <a:lnTo>
                    <a:pt x="50386" y="275074"/>
                  </a:lnTo>
                  <a:lnTo>
                    <a:pt x="50551" y="275074"/>
                  </a:lnTo>
                  <a:lnTo>
                    <a:pt x="39746" y="255054"/>
                  </a:lnTo>
                  <a:lnTo>
                    <a:pt x="39579" y="255054"/>
                  </a:lnTo>
                  <a:lnTo>
                    <a:pt x="39254" y="254143"/>
                  </a:lnTo>
                  <a:lnTo>
                    <a:pt x="38794" y="253291"/>
                  </a:lnTo>
                  <a:lnTo>
                    <a:pt x="38950" y="253291"/>
                  </a:lnTo>
                  <a:lnTo>
                    <a:pt x="31270" y="231771"/>
                  </a:lnTo>
                  <a:lnTo>
                    <a:pt x="31111" y="231771"/>
                  </a:lnTo>
                  <a:lnTo>
                    <a:pt x="30928" y="230813"/>
                  </a:lnTo>
                  <a:lnTo>
                    <a:pt x="30598" y="229889"/>
                  </a:lnTo>
                  <a:lnTo>
                    <a:pt x="30751" y="229889"/>
                  </a:lnTo>
                  <a:lnTo>
                    <a:pt x="26413" y="207210"/>
                  </a:lnTo>
                  <a:lnTo>
                    <a:pt x="26256" y="207210"/>
                  </a:lnTo>
                  <a:lnTo>
                    <a:pt x="26223" y="206214"/>
                  </a:lnTo>
                  <a:lnTo>
                    <a:pt x="26037" y="205244"/>
                  </a:lnTo>
                  <a:lnTo>
                    <a:pt x="26191" y="205244"/>
                  </a:lnTo>
                  <a:lnTo>
                    <a:pt x="25413" y="181710"/>
                  </a:lnTo>
                  <a:lnTo>
                    <a:pt x="25348" y="179724"/>
                  </a:lnTo>
                  <a:lnTo>
                    <a:pt x="25506" y="179724"/>
                  </a:lnTo>
                  <a:lnTo>
                    <a:pt x="28407" y="156368"/>
                  </a:lnTo>
                  <a:lnTo>
                    <a:pt x="28252" y="156368"/>
                  </a:lnTo>
                  <a:lnTo>
                    <a:pt x="28526" y="155415"/>
                  </a:lnTo>
                  <a:lnTo>
                    <a:pt x="28648" y="154429"/>
                  </a:lnTo>
                  <a:lnTo>
                    <a:pt x="28809" y="154429"/>
                  </a:lnTo>
                  <a:lnTo>
                    <a:pt x="35179" y="132243"/>
                  </a:lnTo>
                  <a:lnTo>
                    <a:pt x="35023" y="132243"/>
                  </a:lnTo>
                  <a:lnTo>
                    <a:pt x="35434" y="131355"/>
                  </a:lnTo>
                  <a:lnTo>
                    <a:pt x="35703" y="130416"/>
                  </a:lnTo>
                  <a:lnTo>
                    <a:pt x="35868" y="130416"/>
                  </a:lnTo>
                  <a:lnTo>
                    <a:pt x="45461" y="109682"/>
                  </a:lnTo>
                  <a:lnTo>
                    <a:pt x="45301" y="109682"/>
                  </a:lnTo>
                  <a:lnTo>
                    <a:pt x="45833" y="108879"/>
                  </a:lnTo>
                  <a:lnTo>
                    <a:pt x="46240" y="107998"/>
                  </a:lnTo>
                  <a:lnTo>
                    <a:pt x="46417" y="107998"/>
                  </a:lnTo>
                  <a:lnTo>
                    <a:pt x="58986" y="89035"/>
                  </a:lnTo>
                  <a:lnTo>
                    <a:pt x="58812" y="89035"/>
                  </a:lnTo>
                  <a:lnTo>
                    <a:pt x="59459" y="88322"/>
                  </a:lnTo>
                  <a:lnTo>
                    <a:pt x="59991" y="87520"/>
                  </a:lnTo>
                  <a:lnTo>
                    <a:pt x="60187" y="87520"/>
                  </a:lnTo>
                  <a:lnTo>
                    <a:pt x="75481" y="70661"/>
                  </a:lnTo>
                  <a:lnTo>
                    <a:pt x="75283" y="70661"/>
                  </a:lnTo>
                  <a:lnTo>
                    <a:pt x="76035" y="70050"/>
                  </a:lnTo>
                  <a:lnTo>
                    <a:pt x="76682" y="69336"/>
                  </a:lnTo>
                  <a:lnTo>
                    <a:pt x="76913" y="69336"/>
                  </a:lnTo>
                  <a:lnTo>
                    <a:pt x="94672" y="54910"/>
                  </a:lnTo>
                  <a:lnTo>
                    <a:pt x="94437" y="54910"/>
                  </a:lnTo>
                  <a:lnTo>
                    <a:pt x="96037" y="53802"/>
                  </a:lnTo>
                  <a:lnTo>
                    <a:pt x="96334" y="53802"/>
                  </a:lnTo>
                  <a:lnTo>
                    <a:pt x="116309" y="42129"/>
                  </a:lnTo>
                  <a:lnTo>
                    <a:pt x="116005" y="42129"/>
                  </a:lnTo>
                  <a:lnTo>
                    <a:pt x="117781" y="41269"/>
                  </a:lnTo>
                  <a:lnTo>
                    <a:pt x="118201" y="41269"/>
                  </a:lnTo>
                  <a:lnTo>
                    <a:pt x="140176" y="32663"/>
                  </a:lnTo>
                  <a:lnTo>
                    <a:pt x="139754" y="32663"/>
                  </a:lnTo>
                  <a:lnTo>
                    <a:pt x="141478" y="32138"/>
                  </a:lnTo>
                  <a:lnTo>
                    <a:pt x="142128" y="32138"/>
                  </a:lnTo>
                  <a:lnTo>
                    <a:pt x="165362" y="27005"/>
                  </a:lnTo>
                  <a:lnTo>
                    <a:pt x="164655" y="27005"/>
                  </a:lnTo>
                  <a:lnTo>
                    <a:pt x="166603" y="26730"/>
                  </a:lnTo>
                  <a:lnTo>
                    <a:pt x="169049" y="26730"/>
                  </a:lnTo>
                  <a:lnTo>
                    <a:pt x="190633" y="25383"/>
                  </a:lnTo>
                  <a:lnTo>
                    <a:pt x="278768" y="25383"/>
                  </a:lnTo>
                  <a:lnTo>
                    <a:pt x="219842" y="2580"/>
                  </a:lnTo>
                  <a:lnTo>
                    <a:pt x="220389" y="2580"/>
                  </a:lnTo>
                  <a:lnTo>
                    <a:pt x="191965" y="0"/>
                  </a:lnTo>
                  <a:close/>
                </a:path>
                <a:path w="329565" h="375920">
                  <a:moveTo>
                    <a:pt x="175935" y="350333"/>
                  </a:moveTo>
                  <a:lnTo>
                    <a:pt x="174960" y="350333"/>
                  </a:lnTo>
                  <a:lnTo>
                    <a:pt x="177178" y="350502"/>
                  </a:lnTo>
                  <a:lnTo>
                    <a:pt x="177035" y="350502"/>
                  </a:lnTo>
                  <a:lnTo>
                    <a:pt x="175935" y="350333"/>
                  </a:lnTo>
                  <a:close/>
                </a:path>
                <a:path w="329565" h="375920">
                  <a:moveTo>
                    <a:pt x="200621" y="350333"/>
                  </a:moveTo>
                  <a:lnTo>
                    <a:pt x="175935" y="350333"/>
                  </a:lnTo>
                  <a:lnTo>
                    <a:pt x="177035" y="350502"/>
                  </a:lnTo>
                  <a:lnTo>
                    <a:pt x="199517" y="350502"/>
                  </a:lnTo>
                  <a:lnTo>
                    <a:pt x="200621" y="350333"/>
                  </a:lnTo>
                  <a:close/>
                </a:path>
                <a:path w="329565" h="375920">
                  <a:moveTo>
                    <a:pt x="225081" y="346591"/>
                  </a:moveTo>
                  <a:lnTo>
                    <a:pt x="199517" y="350502"/>
                  </a:lnTo>
                  <a:lnTo>
                    <a:pt x="199275" y="350502"/>
                  </a:lnTo>
                  <a:lnTo>
                    <a:pt x="201489" y="350333"/>
                  </a:lnTo>
                  <a:lnTo>
                    <a:pt x="283756" y="350333"/>
                  </a:lnTo>
                  <a:lnTo>
                    <a:pt x="284028" y="350173"/>
                  </a:lnTo>
                  <a:lnTo>
                    <a:pt x="288775" y="346876"/>
                  </a:lnTo>
                  <a:lnTo>
                    <a:pt x="224167" y="346876"/>
                  </a:lnTo>
                  <a:lnTo>
                    <a:pt x="225081" y="346591"/>
                  </a:lnTo>
                  <a:close/>
                </a:path>
                <a:path w="329565" h="375920">
                  <a:moveTo>
                    <a:pt x="283756" y="350333"/>
                  </a:moveTo>
                  <a:lnTo>
                    <a:pt x="201489" y="350333"/>
                  </a:lnTo>
                  <a:lnTo>
                    <a:pt x="199275" y="350502"/>
                  </a:lnTo>
                  <a:lnTo>
                    <a:pt x="283469" y="350502"/>
                  </a:lnTo>
                  <a:lnTo>
                    <a:pt x="283756" y="350333"/>
                  </a:lnTo>
                  <a:close/>
                </a:path>
                <a:path w="329565" h="375920">
                  <a:moveTo>
                    <a:pt x="151371" y="346591"/>
                  </a:moveTo>
                  <a:lnTo>
                    <a:pt x="151103" y="346591"/>
                  </a:lnTo>
                  <a:lnTo>
                    <a:pt x="152322" y="346876"/>
                  </a:lnTo>
                  <a:lnTo>
                    <a:pt x="151371" y="346591"/>
                  </a:lnTo>
                  <a:close/>
                </a:path>
                <a:path w="329565" h="375920">
                  <a:moveTo>
                    <a:pt x="151572" y="346591"/>
                  </a:moveTo>
                  <a:lnTo>
                    <a:pt x="151371" y="346591"/>
                  </a:lnTo>
                  <a:lnTo>
                    <a:pt x="152270" y="346876"/>
                  </a:lnTo>
                  <a:lnTo>
                    <a:pt x="153430" y="346876"/>
                  </a:lnTo>
                  <a:lnTo>
                    <a:pt x="151572" y="346591"/>
                  </a:lnTo>
                  <a:close/>
                </a:path>
                <a:path w="329565" h="375920">
                  <a:moveTo>
                    <a:pt x="248600" y="339252"/>
                  </a:moveTo>
                  <a:lnTo>
                    <a:pt x="224167" y="346876"/>
                  </a:lnTo>
                  <a:lnTo>
                    <a:pt x="225402" y="346591"/>
                  </a:lnTo>
                  <a:lnTo>
                    <a:pt x="289185" y="346591"/>
                  </a:lnTo>
                  <a:lnTo>
                    <a:pt x="299154" y="339667"/>
                  </a:lnTo>
                  <a:lnTo>
                    <a:pt x="247749" y="339667"/>
                  </a:lnTo>
                  <a:lnTo>
                    <a:pt x="248600" y="339252"/>
                  </a:lnTo>
                  <a:close/>
                </a:path>
                <a:path w="329565" h="375920">
                  <a:moveTo>
                    <a:pt x="289185" y="346591"/>
                  </a:moveTo>
                  <a:lnTo>
                    <a:pt x="225402" y="346591"/>
                  </a:lnTo>
                  <a:lnTo>
                    <a:pt x="224167" y="346876"/>
                  </a:lnTo>
                  <a:lnTo>
                    <a:pt x="288775" y="346876"/>
                  </a:lnTo>
                  <a:lnTo>
                    <a:pt x="289185" y="346591"/>
                  </a:lnTo>
                  <a:close/>
                </a:path>
                <a:path w="329565" h="375920">
                  <a:moveTo>
                    <a:pt x="249534" y="338957"/>
                  </a:moveTo>
                  <a:lnTo>
                    <a:pt x="248600" y="339252"/>
                  </a:lnTo>
                  <a:lnTo>
                    <a:pt x="247749" y="339667"/>
                  </a:lnTo>
                  <a:lnTo>
                    <a:pt x="249534" y="338957"/>
                  </a:lnTo>
                  <a:close/>
                </a:path>
                <a:path w="329565" h="375920">
                  <a:moveTo>
                    <a:pt x="300176" y="338957"/>
                  </a:moveTo>
                  <a:lnTo>
                    <a:pt x="249534" y="338957"/>
                  </a:lnTo>
                  <a:lnTo>
                    <a:pt x="247749" y="339667"/>
                  </a:lnTo>
                  <a:lnTo>
                    <a:pt x="299154" y="339667"/>
                  </a:lnTo>
                  <a:lnTo>
                    <a:pt x="300176" y="338957"/>
                  </a:lnTo>
                  <a:close/>
                </a:path>
                <a:path w="329565" h="375920">
                  <a:moveTo>
                    <a:pt x="125920" y="338508"/>
                  </a:moveTo>
                  <a:lnTo>
                    <a:pt x="127753" y="339252"/>
                  </a:lnTo>
                  <a:lnTo>
                    <a:pt x="126862" y="338807"/>
                  </a:lnTo>
                  <a:lnTo>
                    <a:pt x="125920" y="338508"/>
                  </a:lnTo>
                  <a:close/>
                </a:path>
                <a:path w="329565" h="375920">
                  <a:moveTo>
                    <a:pt x="126862" y="338807"/>
                  </a:moveTo>
                  <a:lnTo>
                    <a:pt x="127753" y="339252"/>
                  </a:lnTo>
                  <a:lnTo>
                    <a:pt x="128264" y="339252"/>
                  </a:lnTo>
                  <a:lnTo>
                    <a:pt x="126862" y="338807"/>
                  </a:lnTo>
                  <a:close/>
                </a:path>
                <a:path w="329565" h="375920">
                  <a:moveTo>
                    <a:pt x="270873" y="328384"/>
                  </a:moveTo>
                  <a:lnTo>
                    <a:pt x="248600" y="339252"/>
                  </a:lnTo>
                  <a:lnTo>
                    <a:pt x="249534" y="338957"/>
                  </a:lnTo>
                  <a:lnTo>
                    <a:pt x="300176" y="338957"/>
                  </a:lnTo>
                  <a:lnTo>
                    <a:pt x="307264" y="334035"/>
                  </a:lnTo>
                  <a:lnTo>
                    <a:pt x="307775" y="333618"/>
                  </a:lnTo>
                  <a:lnTo>
                    <a:pt x="312673" y="328941"/>
                  </a:lnTo>
                  <a:lnTo>
                    <a:pt x="270072" y="328941"/>
                  </a:lnTo>
                  <a:lnTo>
                    <a:pt x="270873" y="328384"/>
                  </a:lnTo>
                  <a:close/>
                </a:path>
                <a:path w="329565" h="375920">
                  <a:moveTo>
                    <a:pt x="126263" y="338508"/>
                  </a:moveTo>
                  <a:lnTo>
                    <a:pt x="125920" y="338508"/>
                  </a:lnTo>
                  <a:lnTo>
                    <a:pt x="126862" y="338807"/>
                  </a:lnTo>
                  <a:lnTo>
                    <a:pt x="126263" y="338508"/>
                  </a:lnTo>
                  <a:close/>
                </a:path>
                <a:path w="329565" h="375920">
                  <a:moveTo>
                    <a:pt x="271745" y="327959"/>
                  </a:moveTo>
                  <a:lnTo>
                    <a:pt x="270873" y="328384"/>
                  </a:lnTo>
                  <a:lnTo>
                    <a:pt x="270072" y="328941"/>
                  </a:lnTo>
                  <a:lnTo>
                    <a:pt x="271745" y="327959"/>
                  </a:lnTo>
                  <a:close/>
                </a:path>
                <a:path w="329565" h="375920">
                  <a:moveTo>
                    <a:pt x="313701" y="327959"/>
                  </a:moveTo>
                  <a:lnTo>
                    <a:pt x="271745" y="327959"/>
                  </a:lnTo>
                  <a:lnTo>
                    <a:pt x="270072" y="328941"/>
                  </a:lnTo>
                  <a:lnTo>
                    <a:pt x="312673" y="328941"/>
                  </a:lnTo>
                  <a:lnTo>
                    <a:pt x="313701" y="327959"/>
                  </a:lnTo>
                  <a:close/>
                </a:path>
                <a:path w="329565" h="375920">
                  <a:moveTo>
                    <a:pt x="292234" y="313549"/>
                  </a:moveTo>
                  <a:lnTo>
                    <a:pt x="270873" y="328384"/>
                  </a:lnTo>
                  <a:lnTo>
                    <a:pt x="271744" y="327959"/>
                  </a:lnTo>
                  <a:lnTo>
                    <a:pt x="313701" y="327959"/>
                  </a:lnTo>
                  <a:lnTo>
                    <a:pt x="327487" y="314794"/>
                  </a:lnTo>
                  <a:lnTo>
                    <a:pt x="290709" y="314794"/>
                  </a:lnTo>
                  <a:lnTo>
                    <a:pt x="292234" y="313549"/>
                  </a:lnTo>
                  <a:close/>
                </a:path>
                <a:path w="329565" h="375920">
                  <a:moveTo>
                    <a:pt x="103117" y="326942"/>
                  </a:moveTo>
                  <a:lnTo>
                    <a:pt x="104809" y="327959"/>
                  </a:lnTo>
                  <a:lnTo>
                    <a:pt x="104000" y="327383"/>
                  </a:lnTo>
                  <a:lnTo>
                    <a:pt x="103117" y="326942"/>
                  </a:lnTo>
                  <a:close/>
                </a:path>
                <a:path w="329565" h="375920">
                  <a:moveTo>
                    <a:pt x="104000" y="327383"/>
                  </a:moveTo>
                  <a:lnTo>
                    <a:pt x="104809" y="327959"/>
                  </a:lnTo>
                  <a:lnTo>
                    <a:pt x="105153" y="327959"/>
                  </a:lnTo>
                  <a:lnTo>
                    <a:pt x="104000" y="327383"/>
                  </a:lnTo>
                  <a:close/>
                </a:path>
                <a:path w="329565" h="375920">
                  <a:moveTo>
                    <a:pt x="103381" y="326942"/>
                  </a:moveTo>
                  <a:lnTo>
                    <a:pt x="103117" y="326942"/>
                  </a:lnTo>
                  <a:lnTo>
                    <a:pt x="104000" y="327383"/>
                  </a:lnTo>
                  <a:lnTo>
                    <a:pt x="103381" y="326942"/>
                  </a:lnTo>
                  <a:close/>
                </a:path>
                <a:path w="329565" h="375920">
                  <a:moveTo>
                    <a:pt x="327497" y="313549"/>
                  </a:moveTo>
                  <a:lnTo>
                    <a:pt x="292234" y="313549"/>
                  </a:lnTo>
                  <a:lnTo>
                    <a:pt x="291337" y="314195"/>
                  </a:lnTo>
                  <a:lnTo>
                    <a:pt x="290709" y="314794"/>
                  </a:lnTo>
                  <a:lnTo>
                    <a:pt x="327487" y="314794"/>
                  </a:lnTo>
                  <a:lnTo>
                    <a:pt x="328114" y="314195"/>
                  </a:lnTo>
                  <a:lnTo>
                    <a:pt x="327497" y="313549"/>
                  </a:lnTo>
                  <a:close/>
                </a:path>
                <a:path w="329565" h="375920">
                  <a:moveTo>
                    <a:pt x="310573" y="295824"/>
                  </a:moveTo>
                  <a:lnTo>
                    <a:pt x="291337" y="314195"/>
                  </a:lnTo>
                  <a:lnTo>
                    <a:pt x="292234" y="313549"/>
                  </a:lnTo>
                  <a:lnTo>
                    <a:pt x="327497" y="313549"/>
                  </a:lnTo>
                  <a:lnTo>
                    <a:pt x="310573" y="295824"/>
                  </a:lnTo>
                  <a:close/>
                </a:path>
                <a:path w="329565" h="375920">
                  <a:moveTo>
                    <a:pt x="83580" y="312838"/>
                  </a:moveTo>
                  <a:lnTo>
                    <a:pt x="84314" y="313549"/>
                  </a:lnTo>
                  <a:lnTo>
                    <a:pt x="84578" y="313549"/>
                  </a:lnTo>
                  <a:lnTo>
                    <a:pt x="83580" y="312838"/>
                  </a:lnTo>
                  <a:close/>
                </a:path>
                <a:path w="329565" h="375920">
                  <a:moveTo>
                    <a:pt x="82786" y="312272"/>
                  </a:moveTo>
                  <a:lnTo>
                    <a:pt x="83463" y="312838"/>
                  </a:lnTo>
                  <a:lnTo>
                    <a:pt x="83338" y="312602"/>
                  </a:lnTo>
                  <a:lnTo>
                    <a:pt x="82786" y="312272"/>
                  </a:lnTo>
                  <a:close/>
                </a:path>
                <a:path w="329565" h="375920">
                  <a:moveTo>
                    <a:pt x="83000" y="312272"/>
                  </a:moveTo>
                  <a:lnTo>
                    <a:pt x="82786" y="312272"/>
                  </a:lnTo>
                  <a:lnTo>
                    <a:pt x="83250" y="312602"/>
                  </a:lnTo>
                  <a:lnTo>
                    <a:pt x="83000" y="312272"/>
                  </a:lnTo>
                  <a:close/>
                </a:path>
                <a:path w="329565" h="375920">
                  <a:moveTo>
                    <a:pt x="65824" y="295535"/>
                  </a:moveTo>
                  <a:lnTo>
                    <a:pt x="65981" y="295824"/>
                  </a:lnTo>
                  <a:lnTo>
                    <a:pt x="66405" y="296306"/>
                  </a:lnTo>
                  <a:lnTo>
                    <a:pt x="66615" y="296306"/>
                  </a:lnTo>
                  <a:lnTo>
                    <a:pt x="65824" y="295535"/>
                  </a:lnTo>
                  <a:close/>
                </a:path>
                <a:path w="329565" h="375920">
                  <a:moveTo>
                    <a:pt x="65314" y="294859"/>
                  </a:moveTo>
                  <a:lnTo>
                    <a:pt x="65130" y="294859"/>
                  </a:lnTo>
                  <a:lnTo>
                    <a:pt x="65824" y="295535"/>
                  </a:lnTo>
                  <a:lnTo>
                    <a:pt x="65314" y="294859"/>
                  </a:lnTo>
                  <a:close/>
                </a:path>
                <a:path w="329565" h="375920">
                  <a:moveTo>
                    <a:pt x="50965" y="275842"/>
                  </a:moveTo>
                  <a:lnTo>
                    <a:pt x="51423" y="276691"/>
                  </a:lnTo>
                  <a:lnTo>
                    <a:pt x="51606" y="276691"/>
                  </a:lnTo>
                  <a:lnTo>
                    <a:pt x="50965" y="275842"/>
                  </a:lnTo>
                  <a:close/>
                </a:path>
                <a:path w="329565" h="375920">
                  <a:moveTo>
                    <a:pt x="50551" y="275074"/>
                  </a:moveTo>
                  <a:lnTo>
                    <a:pt x="50386" y="275074"/>
                  </a:lnTo>
                  <a:lnTo>
                    <a:pt x="50965" y="275842"/>
                  </a:lnTo>
                  <a:lnTo>
                    <a:pt x="50551" y="275074"/>
                  </a:lnTo>
                  <a:close/>
                </a:path>
                <a:path w="329565" h="375920">
                  <a:moveTo>
                    <a:pt x="39254" y="254143"/>
                  </a:moveTo>
                  <a:lnTo>
                    <a:pt x="39579" y="255054"/>
                  </a:lnTo>
                  <a:lnTo>
                    <a:pt x="39746" y="255054"/>
                  </a:lnTo>
                  <a:lnTo>
                    <a:pt x="39254" y="254143"/>
                  </a:lnTo>
                  <a:close/>
                </a:path>
                <a:path w="329565" h="375920">
                  <a:moveTo>
                    <a:pt x="38950" y="253291"/>
                  </a:moveTo>
                  <a:lnTo>
                    <a:pt x="38794" y="253291"/>
                  </a:lnTo>
                  <a:lnTo>
                    <a:pt x="39254" y="254143"/>
                  </a:lnTo>
                  <a:lnTo>
                    <a:pt x="38950" y="253291"/>
                  </a:lnTo>
                  <a:close/>
                </a:path>
                <a:path w="329565" h="375920">
                  <a:moveTo>
                    <a:pt x="30928" y="230813"/>
                  </a:moveTo>
                  <a:lnTo>
                    <a:pt x="31111" y="231771"/>
                  </a:lnTo>
                  <a:lnTo>
                    <a:pt x="31270" y="231771"/>
                  </a:lnTo>
                  <a:lnTo>
                    <a:pt x="30928" y="230813"/>
                  </a:lnTo>
                  <a:close/>
                </a:path>
                <a:path w="329565" h="375920">
                  <a:moveTo>
                    <a:pt x="30751" y="229889"/>
                  </a:moveTo>
                  <a:lnTo>
                    <a:pt x="30598" y="229889"/>
                  </a:lnTo>
                  <a:lnTo>
                    <a:pt x="30928" y="230813"/>
                  </a:lnTo>
                  <a:lnTo>
                    <a:pt x="30751" y="229889"/>
                  </a:lnTo>
                  <a:close/>
                </a:path>
                <a:path w="329565" h="375920">
                  <a:moveTo>
                    <a:pt x="26223" y="206214"/>
                  </a:moveTo>
                  <a:lnTo>
                    <a:pt x="26256" y="207210"/>
                  </a:lnTo>
                  <a:lnTo>
                    <a:pt x="26413" y="207210"/>
                  </a:lnTo>
                  <a:lnTo>
                    <a:pt x="26223" y="206214"/>
                  </a:lnTo>
                  <a:close/>
                </a:path>
                <a:path w="329565" h="375920">
                  <a:moveTo>
                    <a:pt x="26191" y="205244"/>
                  </a:moveTo>
                  <a:lnTo>
                    <a:pt x="26037" y="205244"/>
                  </a:lnTo>
                  <a:lnTo>
                    <a:pt x="26223" y="206214"/>
                  </a:lnTo>
                  <a:lnTo>
                    <a:pt x="26191" y="205244"/>
                  </a:lnTo>
                  <a:close/>
                </a:path>
                <a:path w="329565" h="375920">
                  <a:moveTo>
                    <a:pt x="25506" y="179724"/>
                  </a:moveTo>
                  <a:lnTo>
                    <a:pt x="25348" y="179724"/>
                  </a:lnTo>
                  <a:lnTo>
                    <a:pt x="25375" y="180563"/>
                  </a:lnTo>
                  <a:lnTo>
                    <a:pt x="25506" y="179724"/>
                  </a:lnTo>
                  <a:close/>
                </a:path>
                <a:path w="329565" h="375920">
                  <a:moveTo>
                    <a:pt x="28526" y="155415"/>
                  </a:moveTo>
                  <a:lnTo>
                    <a:pt x="28252" y="156368"/>
                  </a:lnTo>
                  <a:lnTo>
                    <a:pt x="28407" y="156368"/>
                  </a:lnTo>
                  <a:lnTo>
                    <a:pt x="28526" y="155415"/>
                  </a:lnTo>
                  <a:close/>
                </a:path>
                <a:path w="329565" h="375920">
                  <a:moveTo>
                    <a:pt x="28809" y="154429"/>
                  </a:moveTo>
                  <a:lnTo>
                    <a:pt x="28648" y="154429"/>
                  </a:lnTo>
                  <a:lnTo>
                    <a:pt x="28526" y="155415"/>
                  </a:lnTo>
                  <a:lnTo>
                    <a:pt x="28809" y="154429"/>
                  </a:lnTo>
                  <a:close/>
                </a:path>
                <a:path w="329565" h="375920">
                  <a:moveTo>
                    <a:pt x="35434" y="131355"/>
                  </a:moveTo>
                  <a:lnTo>
                    <a:pt x="35023" y="132243"/>
                  </a:lnTo>
                  <a:lnTo>
                    <a:pt x="35179" y="132243"/>
                  </a:lnTo>
                  <a:lnTo>
                    <a:pt x="35434" y="131355"/>
                  </a:lnTo>
                  <a:close/>
                </a:path>
                <a:path w="329565" h="375920">
                  <a:moveTo>
                    <a:pt x="35868" y="130416"/>
                  </a:moveTo>
                  <a:lnTo>
                    <a:pt x="35703" y="130416"/>
                  </a:lnTo>
                  <a:lnTo>
                    <a:pt x="35434" y="131355"/>
                  </a:lnTo>
                  <a:lnTo>
                    <a:pt x="35868" y="130416"/>
                  </a:lnTo>
                  <a:close/>
                </a:path>
                <a:path w="329565" h="375920">
                  <a:moveTo>
                    <a:pt x="45833" y="108879"/>
                  </a:moveTo>
                  <a:lnTo>
                    <a:pt x="45301" y="109682"/>
                  </a:lnTo>
                  <a:lnTo>
                    <a:pt x="45461" y="109682"/>
                  </a:lnTo>
                  <a:lnTo>
                    <a:pt x="45833" y="108879"/>
                  </a:lnTo>
                  <a:close/>
                </a:path>
                <a:path w="329565" h="375920">
                  <a:moveTo>
                    <a:pt x="46417" y="107998"/>
                  </a:moveTo>
                  <a:lnTo>
                    <a:pt x="46240" y="107998"/>
                  </a:lnTo>
                  <a:lnTo>
                    <a:pt x="45833" y="108879"/>
                  </a:lnTo>
                  <a:lnTo>
                    <a:pt x="46417" y="107998"/>
                  </a:lnTo>
                  <a:close/>
                </a:path>
                <a:path w="329565" h="375920">
                  <a:moveTo>
                    <a:pt x="59459" y="88322"/>
                  </a:moveTo>
                  <a:lnTo>
                    <a:pt x="58812" y="89035"/>
                  </a:lnTo>
                  <a:lnTo>
                    <a:pt x="58986" y="89035"/>
                  </a:lnTo>
                  <a:lnTo>
                    <a:pt x="59459" y="88322"/>
                  </a:lnTo>
                  <a:close/>
                </a:path>
                <a:path w="329565" h="375920">
                  <a:moveTo>
                    <a:pt x="60187" y="87520"/>
                  </a:moveTo>
                  <a:lnTo>
                    <a:pt x="59991" y="87520"/>
                  </a:lnTo>
                  <a:lnTo>
                    <a:pt x="59459" y="88322"/>
                  </a:lnTo>
                  <a:lnTo>
                    <a:pt x="60187" y="87520"/>
                  </a:lnTo>
                  <a:close/>
                </a:path>
                <a:path w="329565" h="375920">
                  <a:moveTo>
                    <a:pt x="262891" y="43917"/>
                  </a:moveTo>
                  <a:lnTo>
                    <a:pt x="246720" y="62793"/>
                  </a:lnTo>
                  <a:lnTo>
                    <a:pt x="329377" y="83433"/>
                  </a:lnTo>
                  <a:lnTo>
                    <a:pt x="316175" y="52104"/>
                  </a:lnTo>
                  <a:lnTo>
                    <a:pt x="273301" y="52104"/>
                  </a:lnTo>
                  <a:lnTo>
                    <a:pt x="262891" y="43917"/>
                  </a:lnTo>
                  <a:close/>
                </a:path>
                <a:path w="329565" h="375920">
                  <a:moveTo>
                    <a:pt x="76035" y="70050"/>
                  </a:moveTo>
                  <a:lnTo>
                    <a:pt x="75283" y="70661"/>
                  </a:lnTo>
                  <a:lnTo>
                    <a:pt x="75481" y="70661"/>
                  </a:lnTo>
                  <a:lnTo>
                    <a:pt x="76035" y="70050"/>
                  </a:lnTo>
                  <a:close/>
                </a:path>
                <a:path w="329565" h="375920">
                  <a:moveTo>
                    <a:pt x="76913" y="69336"/>
                  </a:moveTo>
                  <a:lnTo>
                    <a:pt x="76682" y="69336"/>
                  </a:lnTo>
                  <a:lnTo>
                    <a:pt x="76035" y="70050"/>
                  </a:lnTo>
                  <a:lnTo>
                    <a:pt x="76913" y="69336"/>
                  </a:lnTo>
                  <a:close/>
                </a:path>
                <a:path w="329565" h="375920">
                  <a:moveTo>
                    <a:pt x="96037" y="53802"/>
                  </a:moveTo>
                  <a:lnTo>
                    <a:pt x="94437" y="54910"/>
                  </a:lnTo>
                  <a:lnTo>
                    <a:pt x="95275" y="54420"/>
                  </a:lnTo>
                  <a:lnTo>
                    <a:pt x="96037" y="53802"/>
                  </a:lnTo>
                  <a:close/>
                </a:path>
                <a:path w="329565" h="375920">
                  <a:moveTo>
                    <a:pt x="95275" y="54420"/>
                  </a:moveTo>
                  <a:lnTo>
                    <a:pt x="94437" y="54910"/>
                  </a:lnTo>
                  <a:lnTo>
                    <a:pt x="94672" y="54910"/>
                  </a:lnTo>
                  <a:lnTo>
                    <a:pt x="95275" y="54420"/>
                  </a:lnTo>
                  <a:close/>
                </a:path>
                <a:path w="329565" h="375920">
                  <a:moveTo>
                    <a:pt x="96334" y="53802"/>
                  </a:moveTo>
                  <a:lnTo>
                    <a:pt x="96037" y="53802"/>
                  </a:lnTo>
                  <a:lnTo>
                    <a:pt x="95275" y="54420"/>
                  </a:lnTo>
                  <a:lnTo>
                    <a:pt x="96334" y="53802"/>
                  </a:lnTo>
                  <a:close/>
                </a:path>
                <a:path w="329565" h="375920">
                  <a:moveTo>
                    <a:pt x="279431" y="24609"/>
                  </a:moveTo>
                  <a:lnTo>
                    <a:pt x="262891" y="43917"/>
                  </a:lnTo>
                  <a:lnTo>
                    <a:pt x="273301" y="52104"/>
                  </a:lnTo>
                  <a:lnTo>
                    <a:pt x="289003" y="32138"/>
                  </a:lnTo>
                  <a:lnTo>
                    <a:pt x="279431" y="24609"/>
                  </a:lnTo>
                  <a:close/>
                </a:path>
                <a:path w="329565" h="375920">
                  <a:moveTo>
                    <a:pt x="296295" y="4925"/>
                  </a:moveTo>
                  <a:lnTo>
                    <a:pt x="279431" y="24609"/>
                  </a:lnTo>
                  <a:lnTo>
                    <a:pt x="289003" y="32138"/>
                  </a:lnTo>
                  <a:lnTo>
                    <a:pt x="273301" y="52104"/>
                  </a:lnTo>
                  <a:lnTo>
                    <a:pt x="316175" y="52104"/>
                  </a:lnTo>
                  <a:lnTo>
                    <a:pt x="296295" y="4925"/>
                  </a:lnTo>
                  <a:close/>
                </a:path>
                <a:path w="329565" h="375920">
                  <a:moveTo>
                    <a:pt x="261297" y="42663"/>
                  </a:moveTo>
                  <a:lnTo>
                    <a:pt x="262891" y="43917"/>
                  </a:lnTo>
                  <a:lnTo>
                    <a:pt x="263391" y="43333"/>
                  </a:lnTo>
                  <a:lnTo>
                    <a:pt x="262915" y="43333"/>
                  </a:lnTo>
                  <a:lnTo>
                    <a:pt x="261297" y="42663"/>
                  </a:lnTo>
                  <a:close/>
                </a:path>
                <a:path w="329565" h="375920">
                  <a:moveTo>
                    <a:pt x="260240" y="41768"/>
                  </a:moveTo>
                  <a:lnTo>
                    <a:pt x="260619" y="42129"/>
                  </a:lnTo>
                  <a:lnTo>
                    <a:pt x="261297" y="42663"/>
                  </a:lnTo>
                  <a:lnTo>
                    <a:pt x="262915" y="43333"/>
                  </a:lnTo>
                  <a:lnTo>
                    <a:pt x="260240" y="41768"/>
                  </a:lnTo>
                  <a:close/>
                </a:path>
                <a:path w="329565" h="375920">
                  <a:moveTo>
                    <a:pt x="264890" y="41583"/>
                  </a:moveTo>
                  <a:lnTo>
                    <a:pt x="259924" y="41583"/>
                  </a:lnTo>
                  <a:lnTo>
                    <a:pt x="262915" y="43333"/>
                  </a:lnTo>
                  <a:lnTo>
                    <a:pt x="263391" y="43333"/>
                  </a:lnTo>
                  <a:lnTo>
                    <a:pt x="264890" y="41583"/>
                  </a:lnTo>
                  <a:close/>
                </a:path>
                <a:path w="329565" h="375920">
                  <a:moveTo>
                    <a:pt x="239252" y="33531"/>
                  </a:moveTo>
                  <a:lnTo>
                    <a:pt x="261297" y="42663"/>
                  </a:lnTo>
                  <a:lnTo>
                    <a:pt x="259924" y="41583"/>
                  </a:lnTo>
                  <a:lnTo>
                    <a:pt x="264890" y="41583"/>
                  </a:lnTo>
                  <a:lnTo>
                    <a:pt x="271591" y="33761"/>
                  </a:lnTo>
                  <a:lnTo>
                    <a:pt x="240183" y="33761"/>
                  </a:lnTo>
                  <a:lnTo>
                    <a:pt x="239252" y="33531"/>
                  </a:lnTo>
                  <a:close/>
                </a:path>
                <a:path w="329565" h="375920">
                  <a:moveTo>
                    <a:pt x="117244" y="41583"/>
                  </a:moveTo>
                  <a:lnTo>
                    <a:pt x="116751" y="41768"/>
                  </a:lnTo>
                  <a:lnTo>
                    <a:pt x="116005" y="42129"/>
                  </a:lnTo>
                  <a:lnTo>
                    <a:pt x="116927" y="41768"/>
                  </a:lnTo>
                  <a:lnTo>
                    <a:pt x="117244" y="41583"/>
                  </a:lnTo>
                  <a:close/>
                </a:path>
                <a:path w="329565" h="375920">
                  <a:moveTo>
                    <a:pt x="116927" y="41768"/>
                  </a:moveTo>
                  <a:lnTo>
                    <a:pt x="116005" y="42129"/>
                  </a:lnTo>
                  <a:lnTo>
                    <a:pt x="116309" y="42129"/>
                  </a:lnTo>
                  <a:lnTo>
                    <a:pt x="116927" y="41768"/>
                  </a:lnTo>
                  <a:close/>
                </a:path>
                <a:path w="329565" h="375920">
                  <a:moveTo>
                    <a:pt x="118201" y="41269"/>
                  </a:moveTo>
                  <a:lnTo>
                    <a:pt x="117781" y="41269"/>
                  </a:lnTo>
                  <a:lnTo>
                    <a:pt x="116927" y="41768"/>
                  </a:lnTo>
                  <a:lnTo>
                    <a:pt x="118201" y="41269"/>
                  </a:lnTo>
                  <a:close/>
                </a:path>
                <a:path w="329565" h="375920">
                  <a:moveTo>
                    <a:pt x="238799" y="33307"/>
                  </a:moveTo>
                  <a:lnTo>
                    <a:pt x="239252" y="33531"/>
                  </a:lnTo>
                  <a:lnTo>
                    <a:pt x="240183" y="33761"/>
                  </a:lnTo>
                  <a:lnTo>
                    <a:pt x="238799" y="33307"/>
                  </a:lnTo>
                  <a:close/>
                </a:path>
                <a:path w="329565" h="375920">
                  <a:moveTo>
                    <a:pt x="272102" y="33164"/>
                  </a:moveTo>
                  <a:lnTo>
                    <a:pt x="238366" y="33164"/>
                  </a:lnTo>
                  <a:lnTo>
                    <a:pt x="240183" y="33761"/>
                  </a:lnTo>
                  <a:lnTo>
                    <a:pt x="271591" y="33761"/>
                  </a:lnTo>
                  <a:lnTo>
                    <a:pt x="271981" y="33307"/>
                  </a:lnTo>
                  <a:lnTo>
                    <a:pt x="272102" y="33164"/>
                  </a:lnTo>
                  <a:close/>
                </a:path>
                <a:path w="329565" h="375920">
                  <a:moveTo>
                    <a:pt x="214380" y="27393"/>
                  </a:moveTo>
                  <a:lnTo>
                    <a:pt x="239252" y="33531"/>
                  </a:lnTo>
                  <a:lnTo>
                    <a:pt x="238366" y="33164"/>
                  </a:lnTo>
                  <a:lnTo>
                    <a:pt x="272102" y="33164"/>
                  </a:lnTo>
                  <a:lnTo>
                    <a:pt x="276774" y="27711"/>
                  </a:lnTo>
                  <a:lnTo>
                    <a:pt x="216273" y="27711"/>
                  </a:lnTo>
                  <a:lnTo>
                    <a:pt x="214380" y="27393"/>
                  </a:lnTo>
                  <a:close/>
                </a:path>
                <a:path w="329565" h="375920">
                  <a:moveTo>
                    <a:pt x="141516" y="32138"/>
                  </a:moveTo>
                  <a:lnTo>
                    <a:pt x="139754" y="32663"/>
                  </a:lnTo>
                  <a:lnTo>
                    <a:pt x="140723" y="32449"/>
                  </a:lnTo>
                  <a:lnTo>
                    <a:pt x="141516" y="32138"/>
                  </a:lnTo>
                  <a:close/>
                </a:path>
                <a:path w="329565" h="375920">
                  <a:moveTo>
                    <a:pt x="140723" y="32449"/>
                  </a:moveTo>
                  <a:lnTo>
                    <a:pt x="139754" y="32663"/>
                  </a:lnTo>
                  <a:lnTo>
                    <a:pt x="140176" y="32663"/>
                  </a:lnTo>
                  <a:lnTo>
                    <a:pt x="140723" y="32449"/>
                  </a:lnTo>
                  <a:close/>
                </a:path>
                <a:path w="329565" h="375920">
                  <a:moveTo>
                    <a:pt x="142128" y="32138"/>
                  </a:moveTo>
                  <a:lnTo>
                    <a:pt x="141516" y="32138"/>
                  </a:lnTo>
                  <a:lnTo>
                    <a:pt x="140723" y="32449"/>
                  </a:lnTo>
                  <a:lnTo>
                    <a:pt x="142128" y="32138"/>
                  </a:lnTo>
                  <a:close/>
                </a:path>
                <a:path w="329565" h="375920">
                  <a:moveTo>
                    <a:pt x="278768" y="25383"/>
                  </a:moveTo>
                  <a:lnTo>
                    <a:pt x="190633" y="25383"/>
                  </a:lnTo>
                  <a:lnTo>
                    <a:pt x="216273" y="27711"/>
                  </a:lnTo>
                  <a:lnTo>
                    <a:pt x="215666" y="27711"/>
                  </a:lnTo>
                  <a:lnTo>
                    <a:pt x="214380" y="27393"/>
                  </a:lnTo>
                  <a:lnTo>
                    <a:pt x="277046" y="27393"/>
                  </a:lnTo>
                  <a:lnTo>
                    <a:pt x="278768" y="25383"/>
                  </a:lnTo>
                  <a:close/>
                </a:path>
                <a:path w="329565" h="375920">
                  <a:moveTo>
                    <a:pt x="277046" y="27393"/>
                  </a:moveTo>
                  <a:lnTo>
                    <a:pt x="214380" y="27393"/>
                  </a:lnTo>
                  <a:lnTo>
                    <a:pt x="216273" y="27711"/>
                  </a:lnTo>
                  <a:lnTo>
                    <a:pt x="276774" y="27711"/>
                  </a:lnTo>
                  <a:lnTo>
                    <a:pt x="277046" y="27393"/>
                  </a:lnTo>
                  <a:close/>
                </a:path>
                <a:path w="329565" h="375920">
                  <a:moveTo>
                    <a:pt x="166603" y="26730"/>
                  </a:moveTo>
                  <a:lnTo>
                    <a:pt x="164655" y="27005"/>
                  </a:lnTo>
                  <a:lnTo>
                    <a:pt x="165362" y="27005"/>
                  </a:lnTo>
                  <a:lnTo>
                    <a:pt x="166603" y="26730"/>
                  </a:lnTo>
                  <a:close/>
                </a:path>
                <a:path w="329565" h="375920">
                  <a:moveTo>
                    <a:pt x="169049" y="26730"/>
                  </a:moveTo>
                  <a:lnTo>
                    <a:pt x="166603" y="26730"/>
                  </a:lnTo>
                  <a:lnTo>
                    <a:pt x="165362" y="27005"/>
                  </a:lnTo>
                  <a:lnTo>
                    <a:pt x="164655" y="27005"/>
                  </a:lnTo>
                  <a:lnTo>
                    <a:pt x="169049" y="26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571996" y="4917948"/>
            <a:ext cx="802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node</a:t>
            </a:r>
            <a:r>
              <a:rPr sz="2000" spc="-50" dirty="0">
                <a:latin typeface="Arial"/>
                <a:cs typeface="Arial"/>
              </a:rPr>
              <a:t> 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40716" y="4541366"/>
            <a:ext cx="558800" cy="76200"/>
          </a:xfrm>
          <a:custGeom>
            <a:avLst/>
            <a:gdLst/>
            <a:ahLst/>
            <a:cxnLst/>
            <a:rect l="l" t="t" r="r" b="b"/>
            <a:pathLst>
              <a:path w="558800" h="76200">
                <a:moveTo>
                  <a:pt x="482549" y="0"/>
                </a:moveTo>
                <a:lnTo>
                  <a:pt x="482549" y="76200"/>
                </a:lnTo>
                <a:lnTo>
                  <a:pt x="533349" y="50800"/>
                </a:lnTo>
                <a:lnTo>
                  <a:pt x="495249" y="50800"/>
                </a:lnTo>
                <a:lnTo>
                  <a:pt x="495249" y="25400"/>
                </a:lnTo>
                <a:lnTo>
                  <a:pt x="533349" y="25400"/>
                </a:lnTo>
                <a:lnTo>
                  <a:pt x="482549" y="0"/>
                </a:lnTo>
                <a:close/>
              </a:path>
              <a:path w="558800" h="76200">
                <a:moveTo>
                  <a:pt x="48254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82549" y="50800"/>
                </a:lnTo>
                <a:lnTo>
                  <a:pt x="482549" y="25400"/>
                </a:lnTo>
                <a:close/>
              </a:path>
              <a:path w="558800" h="76200">
                <a:moveTo>
                  <a:pt x="533349" y="25400"/>
                </a:moveTo>
                <a:lnTo>
                  <a:pt x="495249" y="25400"/>
                </a:lnTo>
                <a:lnTo>
                  <a:pt x="495249" y="50800"/>
                </a:lnTo>
                <a:lnTo>
                  <a:pt x="533349" y="50800"/>
                </a:lnTo>
                <a:lnTo>
                  <a:pt x="558749" y="38100"/>
                </a:lnTo>
                <a:lnTo>
                  <a:pt x="53334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252281" y="4186428"/>
            <a:ext cx="871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input records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AA_PowerPoint_template16x9" id="{99B06474-C1B6-9846-8607-B1DE67E872AF}" vid="{043F0F12-49C4-154E-B523-5729A93224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5000</Words>
  <Application>Microsoft Macintosh PowerPoint</Application>
  <PresentationFormat>宽屏</PresentationFormat>
  <Paragraphs>1070</Paragraphs>
  <Slides>86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5" baseType="lpstr">
      <vt:lpstr>Arial</vt:lpstr>
      <vt:lpstr>Calibri</vt:lpstr>
      <vt:lpstr>Cambria Math</vt:lpstr>
      <vt:lpstr>Consolas</vt:lpstr>
      <vt:lpstr>Gill Sans</vt:lpstr>
      <vt:lpstr>Helvetica</vt:lpstr>
      <vt:lpstr>Times New Roman</vt:lpstr>
      <vt:lpstr>Wingdings</vt:lpstr>
      <vt:lpstr>Main</vt:lpstr>
      <vt:lpstr>Spark Structured Streaming and Spark SQL</vt:lpstr>
      <vt:lpstr>What is Spark Streaming?</vt:lpstr>
      <vt:lpstr>Motivation</vt:lpstr>
      <vt:lpstr>Need for a framework …</vt:lpstr>
      <vt:lpstr>Requirements</vt:lpstr>
      <vt:lpstr>Case study: XYZ, Inc.</vt:lpstr>
      <vt:lpstr>Case study: XYZ, Inc.</vt:lpstr>
      <vt:lpstr>Requirements</vt:lpstr>
      <vt:lpstr>Stateful Stream Processing</vt:lpstr>
      <vt:lpstr>Existing Streaming Systems</vt:lpstr>
      <vt:lpstr>Requirements</vt:lpstr>
      <vt:lpstr>Discretized Stream Processing</vt:lpstr>
      <vt:lpstr>Discretized Stream Processing</vt:lpstr>
      <vt:lpstr>Example 1 – Get hashtags from Twitter</vt:lpstr>
      <vt:lpstr>Example 1 – Get hashtags from Twitter</vt:lpstr>
      <vt:lpstr>Example 1 – Get hashtags from Twitter</vt:lpstr>
      <vt:lpstr>Java Example</vt:lpstr>
      <vt:lpstr>Fault-tolerance</vt:lpstr>
      <vt:lpstr>Key concepts</vt:lpstr>
      <vt:lpstr>Example 2 – Count the hashtags</vt:lpstr>
      <vt:lpstr>Example 3 – Count the hashtags over last 10 mins</vt:lpstr>
      <vt:lpstr>PowerPoint 演示文稿</vt:lpstr>
      <vt:lpstr>Smart window-based countByValue</vt:lpstr>
      <vt:lpstr>Smart window-based reduce</vt:lpstr>
      <vt:lpstr>Fault-tolerant Stateful Processing</vt:lpstr>
      <vt:lpstr>Fault-tolerant Stateful Processing</vt:lpstr>
      <vt:lpstr>Other Interesting Operations</vt:lpstr>
      <vt:lpstr>Vision - one stack to rule them all</vt:lpstr>
      <vt:lpstr>Spark program vs Spark Streaming program</vt:lpstr>
      <vt:lpstr>Vision - one stack to rule them all</vt:lpstr>
      <vt:lpstr>Vision - one stack to rule them all</vt:lpstr>
      <vt:lpstr>Spark SQL and Structured Data Processing</vt:lpstr>
      <vt:lpstr>Review: What is SQL?</vt:lpstr>
      <vt:lpstr>Review: What can SQL do?</vt:lpstr>
      <vt:lpstr>Review: SQL Examples</vt:lpstr>
      <vt:lpstr>Review: SQL Examples</vt:lpstr>
      <vt:lpstr>Review: SQL Examples</vt:lpstr>
      <vt:lpstr>Review: SQL Examples</vt:lpstr>
      <vt:lpstr>Review: SQL Examples</vt:lpstr>
      <vt:lpstr>Review: SQL Examples</vt:lpstr>
      <vt:lpstr>Review: SQL Examples</vt:lpstr>
      <vt:lpstr>Review: Other SQL Commands</vt:lpstr>
      <vt:lpstr>Spark SQL</vt:lpstr>
      <vt:lpstr>Spark SQL Features</vt:lpstr>
      <vt:lpstr>Build-in Operations in Spark SQL</vt:lpstr>
      <vt:lpstr>How to Use Spark SQL?</vt:lpstr>
      <vt:lpstr>How to Use Spark SQL?</vt:lpstr>
      <vt:lpstr>Spark SQL API</vt:lpstr>
      <vt:lpstr>PowerPoint 演示文稿</vt:lpstr>
      <vt:lpstr>PowerPoint 演示文稿</vt:lpstr>
      <vt:lpstr>How to Use Spark SQL?</vt:lpstr>
      <vt:lpstr>Integration with SQL-like command strings</vt:lpstr>
      <vt:lpstr>Integration with SQL-like command strings</vt:lpstr>
      <vt:lpstr>Real World Problems as Examples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NBA Shot Log Analysis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Mllib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Dingwen</dc:creator>
  <cp:lastModifiedBy>百西 孙</cp:lastModifiedBy>
  <cp:revision>2</cp:revision>
  <dcterms:created xsi:type="dcterms:W3CDTF">2022-02-06T18:14:13Z</dcterms:created>
  <dcterms:modified xsi:type="dcterms:W3CDTF">2024-12-02T11:29:20Z</dcterms:modified>
</cp:coreProperties>
</file>